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xml" ContentType="application/vnd.openxmlformats-officedocument.presentationml.tag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0"/>
  </p:notesMasterIdLst>
  <p:sldIdLst>
    <p:sldId id="256" r:id="rId3"/>
    <p:sldId id="257" r:id="rId4"/>
    <p:sldId id="258" r:id="rId5"/>
    <p:sldId id="262" r:id="rId6"/>
    <p:sldId id="304" r:id="rId7"/>
    <p:sldId id="305" r:id="rId8"/>
    <p:sldId id="327" r:id="rId9"/>
    <p:sldId id="308" r:id="rId10"/>
    <p:sldId id="328" r:id="rId11"/>
    <p:sldId id="309" r:id="rId12"/>
    <p:sldId id="329" r:id="rId13"/>
    <p:sldId id="310" r:id="rId14"/>
    <p:sldId id="330" r:id="rId15"/>
    <p:sldId id="311" r:id="rId16"/>
    <p:sldId id="331" r:id="rId17"/>
    <p:sldId id="312" r:id="rId18"/>
    <p:sldId id="332" r:id="rId19"/>
    <p:sldId id="313" r:id="rId20"/>
    <p:sldId id="333" r:id="rId21"/>
    <p:sldId id="314" r:id="rId22"/>
    <p:sldId id="289" r:id="rId23"/>
    <p:sldId id="315" r:id="rId24"/>
    <p:sldId id="316" r:id="rId25"/>
    <p:sldId id="317" r:id="rId26"/>
    <p:sldId id="293" r:id="rId27"/>
    <p:sldId id="294" r:id="rId28"/>
    <p:sldId id="300" r:id="rId29"/>
    <p:sldId id="319" r:id="rId30"/>
    <p:sldId id="322" r:id="rId31"/>
    <p:sldId id="299" r:id="rId32"/>
    <p:sldId id="320" r:id="rId33"/>
    <p:sldId id="323" r:id="rId34"/>
    <p:sldId id="321" r:id="rId35"/>
    <p:sldId id="324" r:id="rId36"/>
    <p:sldId id="326" r:id="rId37"/>
    <p:sldId id="325" r:id="rId38"/>
    <p:sldId id="286" r:id="rId39"/>
  </p:sldIdLst>
  <p:sldSz cx="9001125" cy="5040313"/>
  <p:notesSz cx="6858000" cy="9144000"/>
  <p:custDataLst>
    <p:tags r:id="rId41"/>
  </p:custDataLst>
  <p:defaultTextStyle>
    <a:defPPr>
      <a:defRPr lang="zh-CN"/>
    </a:defPPr>
    <a:lvl1pPr marL="0" algn="l" defTabSz="802295" rtl="0" eaLnBrk="1" latinLnBrk="0" hangingPunct="1">
      <a:defRPr sz="1600" kern="1200">
        <a:solidFill>
          <a:schemeClr val="tx1"/>
        </a:solidFill>
        <a:latin typeface="+mn-lt"/>
        <a:ea typeface="+mn-ea"/>
        <a:cs typeface="+mn-cs"/>
      </a:defRPr>
    </a:lvl1pPr>
    <a:lvl2pPr marL="401147" algn="l" defTabSz="802295" rtl="0" eaLnBrk="1" latinLnBrk="0" hangingPunct="1">
      <a:defRPr sz="1600" kern="1200">
        <a:solidFill>
          <a:schemeClr val="tx1"/>
        </a:solidFill>
        <a:latin typeface="+mn-lt"/>
        <a:ea typeface="+mn-ea"/>
        <a:cs typeface="+mn-cs"/>
      </a:defRPr>
    </a:lvl2pPr>
    <a:lvl3pPr marL="802295" algn="l" defTabSz="802295" rtl="0" eaLnBrk="1" latinLnBrk="0" hangingPunct="1">
      <a:defRPr sz="1600" kern="1200">
        <a:solidFill>
          <a:schemeClr val="tx1"/>
        </a:solidFill>
        <a:latin typeface="+mn-lt"/>
        <a:ea typeface="+mn-ea"/>
        <a:cs typeface="+mn-cs"/>
      </a:defRPr>
    </a:lvl3pPr>
    <a:lvl4pPr marL="1203442" algn="l" defTabSz="802295" rtl="0" eaLnBrk="1" latinLnBrk="0" hangingPunct="1">
      <a:defRPr sz="1600" kern="1200">
        <a:solidFill>
          <a:schemeClr val="tx1"/>
        </a:solidFill>
        <a:latin typeface="+mn-lt"/>
        <a:ea typeface="+mn-ea"/>
        <a:cs typeface="+mn-cs"/>
      </a:defRPr>
    </a:lvl4pPr>
    <a:lvl5pPr marL="1604589" algn="l" defTabSz="802295" rtl="0" eaLnBrk="1" latinLnBrk="0" hangingPunct="1">
      <a:defRPr sz="1600" kern="1200">
        <a:solidFill>
          <a:schemeClr val="tx1"/>
        </a:solidFill>
        <a:latin typeface="+mn-lt"/>
        <a:ea typeface="+mn-ea"/>
        <a:cs typeface="+mn-cs"/>
      </a:defRPr>
    </a:lvl5pPr>
    <a:lvl6pPr marL="2005736" algn="l" defTabSz="802295" rtl="0" eaLnBrk="1" latinLnBrk="0" hangingPunct="1">
      <a:defRPr sz="1600" kern="1200">
        <a:solidFill>
          <a:schemeClr val="tx1"/>
        </a:solidFill>
        <a:latin typeface="+mn-lt"/>
        <a:ea typeface="+mn-ea"/>
        <a:cs typeface="+mn-cs"/>
      </a:defRPr>
    </a:lvl6pPr>
    <a:lvl7pPr marL="2406884" algn="l" defTabSz="802295" rtl="0" eaLnBrk="1" latinLnBrk="0" hangingPunct="1">
      <a:defRPr sz="1600" kern="1200">
        <a:solidFill>
          <a:schemeClr val="tx1"/>
        </a:solidFill>
        <a:latin typeface="+mn-lt"/>
        <a:ea typeface="+mn-ea"/>
        <a:cs typeface="+mn-cs"/>
      </a:defRPr>
    </a:lvl7pPr>
    <a:lvl8pPr marL="2808031" algn="l" defTabSz="802295" rtl="0" eaLnBrk="1" latinLnBrk="0" hangingPunct="1">
      <a:defRPr sz="1600" kern="1200">
        <a:solidFill>
          <a:schemeClr val="tx1"/>
        </a:solidFill>
        <a:latin typeface="+mn-lt"/>
        <a:ea typeface="+mn-ea"/>
        <a:cs typeface="+mn-cs"/>
      </a:defRPr>
    </a:lvl8pPr>
    <a:lvl9pPr marL="3209178" algn="l" defTabSz="802295"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8">
          <p15:clr>
            <a:srgbClr val="A4A3A4"/>
          </p15:clr>
        </p15:guide>
        <p15:guide id="2" pos="28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B2F2"/>
    <a:srgbClr val="039DD3"/>
    <a:srgbClr val="6FD8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2" autoAdjust="0"/>
    <p:restoredTop sz="94660"/>
  </p:normalViewPr>
  <p:slideViewPr>
    <p:cSldViewPr>
      <p:cViewPr varScale="1">
        <p:scale>
          <a:sx n="78" d="100"/>
          <a:sy n="78" d="100"/>
        </p:scale>
        <p:origin x="1002" y="84"/>
      </p:cViewPr>
      <p:guideLst>
        <p:guide orient="horz" pos="1588"/>
        <p:guide pos="283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219CB-E70A-4AAA-9E05-3E1F78574894}" type="doc">
      <dgm:prSet loTypeId="urn:microsoft.com/office/officeart/2009/3/layout/StepUpProcess" loCatId="process" qsTypeId="urn:microsoft.com/office/officeart/2005/8/quickstyle/simple1" qsCatId="simple" csTypeId="urn:microsoft.com/office/officeart/2005/8/colors/accent1_2" csCatId="accent1"/>
      <dgm:spPr/>
      <dgm:t>
        <a:bodyPr/>
        <a:lstStyle/>
        <a:p>
          <a:endParaRPr lang="en-US"/>
        </a:p>
      </dgm:t>
    </dgm:pt>
    <dgm:pt modelId="{E0B125CD-8CDC-4D0D-B6E7-204460C4F207}">
      <dgm:prSet custT="1"/>
      <dgm:spPr/>
      <dgm:t>
        <a:bodyPr/>
        <a:lstStyle/>
        <a:p>
          <a:r>
            <a:rPr lang="en-US" sz="2000" b="1" dirty="0">
              <a:solidFill>
                <a:srgbClr val="FFFF00"/>
              </a:solidFill>
              <a:latin typeface="Times New Roman" panose="02020603050405020304" pitchFamily="18" charset="0"/>
              <a:cs typeface="Times New Roman" panose="02020603050405020304" pitchFamily="18" charset="0"/>
            </a:rPr>
            <a:t>1</a:t>
          </a:r>
          <a:r>
            <a:rPr lang="en-US" sz="2000" b="0" dirty="0">
              <a:solidFill>
                <a:srgbClr val="FFFF00"/>
              </a:solidFill>
              <a:latin typeface="Times New Roman" panose="02020603050405020304" pitchFamily="18" charset="0"/>
              <a:cs typeface="Times New Roman" panose="02020603050405020304" pitchFamily="18" charset="0"/>
            </a:rPr>
            <a:t>. Cyclic</a:t>
          </a:r>
        </a:p>
      </dgm:t>
    </dgm:pt>
    <dgm:pt modelId="{959D69B9-6160-4BB8-8403-36090D3D1F2B}" type="parTrans" cxnId="{72F9CE47-49F8-4860-A2E3-C2B70975F514}">
      <dgm:prSet/>
      <dgm:spPr/>
      <dgm:t>
        <a:bodyPr/>
        <a:lstStyle/>
        <a:p>
          <a:endParaRPr lang="en-US"/>
        </a:p>
      </dgm:t>
    </dgm:pt>
    <dgm:pt modelId="{89CC5AD6-2AD0-40B2-9077-6D765B552F2D}" type="sibTrans" cxnId="{72F9CE47-49F8-4860-A2E3-C2B70975F514}">
      <dgm:prSet/>
      <dgm:spPr/>
      <dgm:t>
        <a:bodyPr/>
        <a:lstStyle/>
        <a:p>
          <a:endParaRPr lang="en-US"/>
        </a:p>
      </dgm:t>
    </dgm:pt>
    <dgm:pt modelId="{922467EA-E608-412C-8BDA-3BA693E75086}">
      <dgm:prSet custT="1"/>
      <dgm:spPr/>
      <dgm:t>
        <a:bodyPr/>
        <a:lstStyle/>
        <a:p>
          <a:r>
            <a:rPr lang="en-US" sz="1400" b="0" dirty="0">
              <a:solidFill>
                <a:srgbClr val="FFFF00"/>
              </a:solidFill>
              <a:latin typeface="Times New Roman" panose="02020603050405020304" pitchFamily="18" charset="0"/>
              <a:cs typeface="Times New Roman" panose="02020603050405020304" pitchFamily="18" charset="0"/>
            </a:rPr>
            <a:t>2. Interventionist</a:t>
          </a:r>
        </a:p>
      </dgm:t>
    </dgm:pt>
    <dgm:pt modelId="{3C062F0A-E848-4B70-BFA6-362D7687287E}" type="parTrans" cxnId="{8E79DD53-DCE8-4279-B115-47292CDCA4C1}">
      <dgm:prSet/>
      <dgm:spPr/>
      <dgm:t>
        <a:bodyPr/>
        <a:lstStyle/>
        <a:p>
          <a:endParaRPr lang="en-US"/>
        </a:p>
      </dgm:t>
    </dgm:pt>
    <dgm:pt modelId="{22318550-4581-49A7-AC78-C0D5EDC4DD2C}" type="sibTrans" cxnId="{8E79DD53-DCE8-4279-B115-47292CDCA4C1}">
      <dgm:prSet/>
      <dgm:spPr/>
      <dgm:t>
        <a:bodyPr/>
        <a:lstStyle/>
        <a:p>
          <a:endParaRPr lang="en-US"/>
        </a:p>
      </dgm:t>
    </dgm:pt>
    <dgm:pt modelId="{110F89E0-5FCA-44FD-B893-73E9EDE16A7B}">
      <dgm:prSet custT="1"/>
      <dgm:spPr/>
      <dgm:t>
        <a:bodyPr/>
        <a:lstStyle/>
        <a:p>
          <a:r>
            <a:rPr lang="en-US" sz="2000" b="0" dirty="0">
              <a:solidFill>
                <a:srgbClr val="FFFF00"/>
              </a:solidFill>
              <a:latin typeface="Times New Roman" panose="02020603050405020304" pitchFamily="18" charset="0"/>
              <a:cs typeface="Times New Roman" panose="02020603050405020304" pitchFamily="18" charset="0"/>
            </a:rPr>
            <a:t>3. Problem-Solving</a:t>
          </a:r>
        </a:p>
      </dgm:t>
    </dgm:pt>
    <dgm:pt modelId="{C2D22B83-5960-4B08-B4F6-049049E6391C}" type="parTrans" cxnId="{7860E6EE-3ECC-47DE-9B59-9F16AD88D817}">
      <dgm:prSet/>
      <dgm:spPr/>
      <dgm:t>
        <a:bodyPr/>
        <a:lstStyle/>
        <a:p>
          <a:endParaRPr lang="en-US"/>
        </a:p>
      </dgm:t>
    </dgm:pt>
    <dgm:pt modelId="{80E9C0E3-250A-48CD-B6C2-A29FB7580EC9}" type="sibTrans" cxnId="{7860E6EE-3ECC-47DE-9B59-9F16AD88D817}">
      <dgm:prSet/>
      <dgm:spPr/>
      <dgm:t>
        <a:bodyPr/>
        <a:lstStyle/>
        <a:p>
          <a:endParaRPr lang="en-US"/>
        </a:p>
      </dgm:t>
    </dgm:pt>
    <dgm:pt modelId="{D6D61150-CC89-4B2F-939C-A05AFB522796}">
      <dgm:prSet custT="1"/>
      <dgm:spPr/>
      <dgm:t>
        <a:bodyPr/>
        <a:lstStyle/>
        <a:p>
          <a:r>
            <a:rPr lang="en-US" sz="2000" b="0" dirty="0">
              <a:solidFill>
                <a:srgbClr val="FFFF00"/>
              </a:solidFill>
              <a:latin typeface="Times New Roman" panose="02020603050405020304" pitchFamily="18" charset="0"/>
              <a:cs typeface="Times New Roman" panose="02020603050405020304" pitchFamily="18" charset="0"/>
            </a:rPr>
            <a:t>4. Problem-Bounding</a:t>
          </a:r>
        </a:p>
      </dgm:t>
    </dgm:pt>
    <dgm:pt modelId="{F94AE1B6-B347-4C5E-8D9F-377AD3CF2C67}" type="parTrans" cxnId="{1AC5BE55-E6D2-4780-B046-76E0FC707D40}">
      <dgm:prSet/>
      <dgm:spPr/>
      <dgm:t>
        <a:bodyPr/>
        <a:lstStyle/>
        <a:p>
          <a:endParaRPr lang="en-US"/>
        </a:p>
      </dgm:t>
    </dgm:pt>
    <dgm:pt modelId="{CF7AEED4-C1E6-4E80-9BD2-F662FEDED312}" type="sibTrans" cxnId="{1AC5BE55-E6D2-4780-B046-76E0FC707D40}">
      <dgm:prSet/>
      <dgm:spPr/>
      <dgm:t>
        <a:bodyPr/>
        <a:lstStyle/>
        <a:p>
          <a:endParaRPr lang="en-US"/>
        </a:p>
      </dgm:t>
    </dgm:pt>
    <dgm:pt modelId="{68182123-753C-4A26-8D8E-9A42CBC8C320}">
      <dgm:prSet custT="1"/>
      <dgm:spPr/>
      <dgm:t>
        <a:bodyPr/>
        <a:lstStyle/>
        <a:p>
          <a:r>
            <a:rPr lang="en-US" sz="2000" b="0" dirty="0">
              <a:solidFill>
                <a:srgbClr val="FFFF00"/>
              </a:solidFill>
              <a:latin typeface="Times New Roman" panose="02020603050405020304" pitchFamily="18" charset="0"/>
              <a:cs typeface="Times New Roman" panose="02020603050405020304" pitchFamily="18" charset="0"/>
            </a:rPr>
            <a:t>5. Selective Control</a:t>
          </a:r>
        </a:p>
      </dgm:t>
    </dgm:pt>
    <dgm:pt modelId="{FA70331D-410F-4A86-9551-3BD5C61C39CA}" type="parTrans" cxnId="{79458DA2-232E-4B72-8AB3-896573ACD108}">
      <dgm:prSet/>
      <dgm:spPr/>
      <dgm:t>
        <a:bodyPr/>
        <a:lstStyle/>
        <a:p>
          <a:endParaRPr lang="en-US"/>
        </a:p>
      </dgm:t>
    </dgm:pt>
    <dgm:pt modelId="{72474916-44B3-4C35-AA96-DCC14F0CDCE8}" type="sibTrans" cxnId="{79458DA2-232E-4B72-8AB3-896573ACD108}">
      <dgm:prSet/>
      <dgm:spPr/>
      <dgm:t>
        <a:bodyPr/>
        <a:lstStyle/>
        <a:p>
          <a:endParaRPr lang="en-US"/>
        </a:p>
      </dgm:t>
    </dgm:pt>
    <dgm:pt modelId="{C1185666-ADD6-48AA-9A24-53A0A291DCEF}">
      <dgm:prSet custT="1"/>
      <dgm:spPr/>
      <dgm:t>
        <a:bodyPr/>
        <a:lstStyle/>
        <a:p>
          <a:r>
            <a:rPr lang="en-US" sz="2000" b="0" dirty="0">
              <a:solidFill>
                <a:srgbClr val="FFFF00"/>
              </a:solidFill>
              <a:latin typeface="Times New Roman" panose="02020603050405020304" pitchFamily="18" charset="0"/>
              <a:cs typeface="Times New Roman" panose="02020603050405020304" pitchFamily="18" charset="0"/>
            </a:rPr>
            <a:t>6. Control Free</a:t>
          </a:r>
        </a:p>
      </dgm:t>
    </dgm:pt>
    <dgm:pt modelId="{760B61AF-DC0C-4290-B0CC-B7F5252E6467}" type="parTrans" cxnId="{FD178852-A04D-4AC1-9706-5C9C00217B1F}">
      <dgm:prSet/>
      <dgm:spPr/>
      <dgm:t>
        <a:bodyPr/>
        <a:lstStyle/>
        <a:p>
          <a:endParaRPr lang="en-US"/>
        </a:p>
      </dgm:t>
    </dgm:pt>
    <dgm:pt modelId="{1639ED4C-97F8-4AB9-ADE9-25FA2DB7DD2C}" type="sibTrans" cxnId="{FD178852-A04D-4AC1-9706-5C9C00217B1F}">
      <dgm:prSet/>
      <dgm:spPr/>
      <dgm:t>
        <a:bodyPr/>
        <a:lstStyle/>
        <a:p>
          <a:endParaRPr lang="en-US"/>
        </a:p>
      </dgm:t>
    </dgm:pt>
    <dgm:pt modelId="{5A607F56-B6ED-40B0-8B2D-FF15C95B66D1}" type="pres">
      <dgm:prSet presAssocID="{EF6219CB-E70A-4AAA-9E05-3E1F78574894}" presName="rootnode" presStyleCnt="0">
        <dgm:presLayoutVars>
          <dgm:chMax/>
          <dgm:chPref/>
          <dgm:dir/>
          <dgm:animLvl val="lvl"/>
        </dgm:presLayoutVars>
      </dgm:prSet>
      <dgm:spPr/>
    </dgm:pt>
    <dgm:pt modelId="{B34B983A-2644-44E0-8315-C7875D086692}" type="pres">
      <dgm:prSet presAssocID="{E0B125CD-8CDC-4D0D-B6E7-204460C4F207}" presName="composite" presStyleCnt="0"/>
      <dgm:spPr/>
    </dgm:pt>
    <dgm:pt modelId="{4C9F8CB1-A962-4751-81B2-DFDA531BEA89}" type="pres">
      <dgm:prSet presAssocID="{E0B125CD-8CDC-4D0D-B6E7-204460C4F207}" presName="LShape" presStyleLbl="alignNode1" presStyleIdx="0" presStyleCnt="11"/>
      <dgm:spPr/>
    </dgm:pt>
    <dgm:pt modelId="{A62391C1-5118-4107-B9EC-D6BD868C8BE7}" type="pres">
      <dgm:prSet presAssocID="{E0B125CD-8CDC-4D0D-B6E7-204460C4F207}" presName="ParentText" presStyleLbl="revTx" presStyleIdx="0" presStyleCnt="6">
        <dgm:presLayoutVars>
          <dgm:chMax val="0"/>
          <dgm:chPref val="0"/>
          <dgm:bulletEnabled val="1"/>
        </dgm:presLayoutVars>
      </dgm:prSet>
      <dgm:spPr/>
    </dgm:pt>
    <dgm:pt modelId="{74C2D9E1-0476-4701-AF0F-D1F1D7BB723E}" type="pres">
      <dgm:prSet presAssocID="{E0B125CD-8CDC-4D0D-B6E7-204460C4F207}" presName="Triangle" presStyleLbl="alignNode1" presStyleIdx="1" presStyleCnt="11"/>
      <dgm:spPr/>
    </dgm:pt>
    <dgm:pt modelId="{BC2DD6E9-7971-42BF-B84B-23A050030009}" type="pres">
      <dgm:prSet presAssocID="{89CC5AD6-2AD0-40B2-9077-6D765B552F2D}" presName="sibTrans" presStyleCnt="0"/>
      <dgm:spPr/>
    </dgm:pt>
    <dgm:pt modelId="{12E3EF8A-759A-43B4-B4CE-4EFB911BA2E8}" type="pres">
      <dgm:prSet presAssocID="{89CC5AD6-2AD0-40B2-9077-6D765B552F2D}" presName="space" presStyleCnt="0"/>
      <dgm:spPr/>
    </dgm:pt>
    <dgm:pt modelId="{02393A91-CF70-48C2-B055-419EDCA5F70A}" type="pres">
      <dgm:prSet presAssocID="{922467EA-E608-412C-8BDA-3BA693E75086}" presName="composite" presStyleCnt="0"/>
      <dgm:spPr/>
    </dgm:pt>
    <dgm:pt modelId="{76007DB7-699C-445F-8CD9-440910B8F16A}" type="pres">
      <dgm:prSet presAssocID="{922467EA-E608-412C-8BDA-3BA693E75086}" presName="LShape" presStyleLbl="alignNode1" presStyleIdx="2" presStyleCnt="11"/>
      <dgm:spPr/>
    </dgm:pt>
    <dgm:pt modelId="{86F28D18-DDCE-439C-BDAB-763594551402}" type="pres">
      <dgm:prSet presAssocID="{922467EA-E608-412C-8BDA-3BA693E75086}" presName="ParentText" presStyleLbl="revTx" presStyleIdx="1" presStyleCnt="6">
        <dgm:presLayoutVars>
          <dgm:chMax val="0"/>
          <dgm:chPref val="0"/>
          <dgm:bulletEnabled val="1"/>
        </dgm:presLayoutVars>
      </dgm:prSet>
      <dgm:spPr/>
    </dgm:pt>
    <dgm:pt modelId="{794D2C16-7468-41EC-A719-E182F898B726}" type="pres">
      <dgm:prSet presAssocID="{922467EA-E608-412C-8BDA-3BA693E75086}" presName="Triangle" presStyleLbl="alignNode1" presStyleIdx="3" presStyleCnt="11"/>
      <dgm:spPr/>
    </dgm:pt>
    <dgm:pt modelId="{D84D53E3-D1EA-4583-8EF3-FD0D6995FFC5}" type="pres">
      <dgm:prSet presAssocID="{22318550-4581-49A7-AC78-C0D5EDC4DD2C}" presName="sibTrans" presStyleCnt="0"/>
      <dgm:spPr/>
    </dgm:pt>
    <dgm:pt modelId="{8DF08D2E-C62D-490A-91AD-1FB1AA896ABF}" type="pres">
      <dgm:prSet presAssocID="{22318550-4581-49A7-AC78-C0D5EDC4DD2C}" presName="space" presStyleCnt="0"/>
      <dgm:spPr/>
    </dgm:pt>
    <dgm:pt modelId="{3F380C00-29A6-4433-9A12-625F79DB3365}" type="pres">
      <dgm:prSet presAssocID="{110F89E0-5FCA-44FD-B893-73E9EDE16A7B}" presName="composite" presStyleCnt="0"/>
      <dgm:spPr/>
    </dgm:pt>
    <dgm:pt modelId="{70A51EF5-2190-406D-A8D3-DB1C9AE789BC}" type="pres">
      <dgm:prSet presAssocID="{110F89E0-5FCA-44FD-B893-73E9EDE16A7B}" presName="LShape" presStyleLbl="alignNode1" presStyleIdx="4" presStyleCnt="11"/>
      <dgm:spPr/>
    </dgm:pt>
    <dgm:pt modelId="{A5945B40-7814-46F9-BAF8-65D43A8653C9}" type="pres">
      <dgm:prSet presAssocID="{110F89E0-5FCA-44FD-B893-73E9EDE16A7B}" presName="ParentText" presStyleLbl="revTx" presStyleIdx="2" presStyleCnt="6">
        <dgm:presLayoutVars>
          <dgm:chMax val="0"/>
          <dgm:chPref val="0"/>
          <dgm:bulletEnabled val="1"/>
        </dgm:presLayoutVars>
      </dgm:prSet>
      <dgm:spPr/>
    </dgm:pt>
    <dgm:pt modelId="{FE3303E5-F97D-4417-A360-6C0BFF75AA11}" type="pres">
      <dgm:prSet presAssocID="{110F89E0-5FCA-44FD-B893-73E9EDE16A7B}" presName="Triangle" presStyleLbl="alignNode1" presStyleIdx="5" presStyleCnt="11"/>
      <dgm:spPr/>
    </dgm:pt>
    <dgm:pt modelId="{79E2EBE7-7457-467B-9E8C-0A3D2D55BAFF}" type="pres">
      <dgm:prSet presAssocID="{80E9C0E3-250A-48CD-B6C2-A29FB7580EC9}" presName="sibTrans" presStyleCnt="0"/>
      <dgm:spPr/>
    </dgm:pt>
    <dgm:pt modelId="{2588FEC2-35FB-4644-9086-B1D2F4E92F8E}" type="pres">
      <dgm:prSet presAssocID="{80E9C0E3-250A-48CD-B6C2-A29FB7580EC9}" presName="space" presStyleCnt="0"/>
      <dgm:spPr/>
    </dgm:pt>
    <dgm:pt modelId="{9FC9EBB2-AA35-4AB1-AFF4-AC3F996BCF6D}" type="pres">
      <dgm:prSet presAssocID="{D6D61150-CC89-4B2F-939C-A05AFB522796}" presName="composite" presStyleCnt="0"/>
      <dgm:spPr/>
    </dgm:pt>
    <dgm:pt modelId="{23A105A0-08DA-4455-8A94-62C639F767B3}" type="pres">
      <dgm:prSet presAssocID="{D6D61150-CC89-4B2F-939C-A05AFB522796}" presName="LShape" presStyleLbl="alignNode1" presStyleIdx="6" presStyleCnt="11"/>
      <dgm:spPr/>
    </dgm:pt>
    <dgm:pt modelId="{991C03EF-69DC-495F-88AD-E6E56B0AE628}" type="pres">
      <dgm:prSet presAssocID="{D6D61150-CC89-4B2F-939C-A05AFB522796}" presName="ParentText" presStyleLbl="revTx" presStyleIdx="3" presStyleCnt="6">
        <dgm:presLayoutVars>
          <dgm:chMax val="0"/>
          <dgm:chPref val="0"/>
          <dgm:bulletEnabled val="1"/>
        </dgm:presLayoutVars>
      </dgm:prSet>
      <dgm:spPr/>
    </dgm:pt>
    <dgm:pt modelId="{DAAF74AF-860B-4089-AA4F-BB953798FB0A}" type="pres">
      <dgm:prSet presAssocID="{D6D61150-CC89-4B2F-939C-A05AFB522796}" presName="Triangle" presStyleLbl="alignNode1" presStyleIdx="7" presStyleCnt="11"/>
      <dgm:spPr/>
    </dgm:pt>
    <dgm:pt modelId="{4B6EF05E-4D57-4993-A18F-E3AFBC35EEEA}" type="pres">
      <dgm:prSet presAssocID="{CF7AEED4-C1E6-4E80-9BD2-F662FEDED312}" presName="sibTrans" presStyleCnt="0"/>
      <dgm:spPr/>
    </dgm:pt>
    <dgm:pt modelId="{8E7A0597-EC2D-4EED-9A63-D077A9891412}" type="pres">
      <dgm:prSet presAssocID="{CF7AEED4-C1E6-4E80-9BD2-F662FEDED312}" presName="space" presStyleCnt="0"/>
      <dgm:spPr/>
    </dgm:pt>
    <dgm:pt modelId="{57CD5353-D408-433B-932E-BEF76BA6CA98}" type="pres">
      <dgm:prSet presAssocID="{68182123-753C-4A26-8D8E-9A42CBC8C320}" presName="composite" presStyleCnt="0"/>
      <dgm:spPr/>
    </dgm:pt>
    <dgm:pt modelId="{5DB6B97B-ED85-40A9-B84C-5167D49ECCE8}" type="pres">
      <dgm:prSet presAssocID="{68182123-753C-4A26-8D8E-9A42CBC8C320}" presName="LShape" presStyleLbl="alignNode1" presStyleIdx="8" presStyleCnt="11"/>
      <dgm:spPr/>
    </dgm:pt>
    <dgm:pt modelId="{EBCE2B02-835A-4CDB-A15B-D8A10F7BCCDD}" type="pres">
      <dgm:prSet presAssocID="{68182123-753C-4A26-8D8E-9A42CBC8C320}" presName="ParentText" presStyleLbl="revTx" presStyleIdx="4" presStyleCnt="6">
        <dgm:presLayoutVars>
          <dgm:chMax val="0"/>
          <dgm:chPref val="0"/>
          <dgm:bulletEnabled val="1"/>
        </dgm:presLayoutVars>
      </dgm:prSet>
      <dgm:spPr/>
    </dgm:pt>
    <dgm:pt modelId="{5F3899C3-D5D5-4EC4-83E4-3AF3DA97C29C}" type="pres">
      <dgm:prSet presAssocID="{68182123-753C-4A26-8D8E-9A42CBC8C320}" presName="Triangle" presStyleLbl="alignNode1" presStyleIdx="9" presStyleCnt="11"/>
      <dgm:spPr/>
    </dgm:pt>
    <dgm:pt modelId="{8EDFCF71-4610-428B-94D1-4FB7D988B981}" type="pres">
      <dgm:prSet presAssocID="{72474916-44B3-4C35-AA96-DCC14F0CDCE8}" presName="sibTrans" presStyleCnt="0"/>
      <dgm:spPr/>
    </dgm:pt>
    <dgm:pt modelId="{0DCFA6A5-E585-4DA5-A3E8-0C47799AAE54}" type="pres">
      <dgm:prSet presAssocID="{72474916-44B3-4C35-AA96-DCC14F0CDCE8}" presName="space" presStyleCnt="0"/>
      <dgm:spPr/>
    </dgm:pt>
    <dgm:pt modelId="{35016CD0-0400-473A-828B-B7CEEE30A977}" type="pres">
      <dgm:prSet presAssocID="{C1185666-ADD6-48AA-9A24-53A0A291DCEF}" presName="composite" presStyleCnt="0"/>
      <dgm:spPr/>
    </dgm:pt>
    <dgm:pt modelId="{78947B43-7644-4AB6-99D0-BAC7E655218F}" type="pres">
      <dgm:prSet presAssocID="{C1185666-ADD6-48AA-9A24-53A0A291DCEF}" presName="LShape" presStyleLbl="alignNode1" presStyleIdx="10" presStyleCnt="11"/>
      <dgm:spPr/>
    </dgm:pt>
    <dgm:pt modelId="{080682F5-1CF3-41B0-B551-41704F07EEBB}" type="pres">
      <dgm:prSet presAssocID="{C1185666-ADD6-48AA-9A24-53A0A291DCEF}" presName="ParentText" presStyleLbl="revTx" presStyleIdx="5" presStyleCnt="6">
        <dgm:presLayoutVars>
          <dgm:chMax val="0"/>
          <dgm:chPref val="0"/>
          <dgm:bulletEnabled val="1"/>
        </dgm:presLayoutVars>
      </dgm:prSet>
      <dgm:spPr/>
    </dgm:pt>
  </dgm:ptLst>
  <dgm:cxnLst>
    <dgm:cxn modelId="{E6D5F023-7510-40CC-B2C9-80C3B7350FC0}" type="presOf" srcId="{68182123-753C-4A26-8D8E-9A42CBC8C320}" destId="{EBCE2B02-835A-4CDB-A15B-D8A10F7BCCDD}" srcOrd="0" destOrd="0" presId="urn:microsoft.com/office/officeart/2009/3/layout/StepUpProcess"/>
    <dgm:cxn modelId="{0645565B-FA5E-421E-B67B-A5E3266CC7CA}" type="presOf" srcId="{922467EA-E608-412C-8BDA-3BA693E75086}" destId="{86F28D18-DDCE-439C-BDAB-763594551402}" srcOrd="0" destOrd="0" presId="urn:microsoft.com/office/officeart/2009/3/layout/StepUpProcess"/>
    <dgm:cxn modelId="{72DC9961-DB03-448A-BFA5-1047C7846D8E}" type="presOf" srcId="{C1185666-ADD6-48AA-9A24-53A0A291DCEF}" destId="{080682F5-1CF3-41B0-B551-41704F07EEBB}" srcOrd="0" destOrd="0" presId="urn:microsoft.com/office/officeart/2009/3/layout/StepUpProcess"/>
    <dgm:cxn modelId="{A5149243-65DE-4ED7-88F2-2BE761C94EEC}" type="presOf" srcId="{E0B125CD-8CDC-4D0D-B6E7-204460C4F207}" destId="{A62391C1-5118-4107-B9EC-D6BD868C8BE7}" srcOrd="0" destOrd="0" presId="urn:microsoft.com/office/officeart/2009/3/layout/StepUpProcess"/>
    <dgm:cxn modelId="{72F9CE47-49F8-4860-A2E3-C2B70975F514}" srcId="{EF6219CB-E70A-4AAA-9E05-3E1F78574894}" destId="{E0B125CD-8CDC-4D0D-B6E7-204460C4F207}" srcOrd="0" destOrd="0" parTransId="{959D69B9-6160-4BB8-8403-36090D3D1F2B}" sibTransId="{89CC5AD6-2AD0-40B2-9077-6D765B552F2D}"/>
    <dgm:cxn modelId="{FD178852-A04D-4AC1-9706-5C9C00217B1F}" srcId="{EF6219CB-E70A-4AAA-9E05-3E1F78574894}" destId="{C1185666-ADD6-48AA-9A24-53A0A291DCEF}" srcOrd="5" destOrd="0" parTransId="{760B61AF-DC0C-4290-B0CC-B7F5252E6467}" sibTransId="{1639ED4C-97F8-4AB9-ADE9-25FA2DB7DD2C}"/>
    <dgm:cxn modelId="{8E79DD53-DCE8-4279-B115-47292CDCA4C1}" srcId="{EF6219CB-E70A-4AAA-9E05-3E1F78574894}" destId="{922467EA-E608-412C-8BDA-3BA693E75086}" srcOrd="1" destOrd="0" parTransId="{3C062F0A-E848-4B70-BFA6-362D7687287E}" sibTransId="{22318550-4581-49A7-AC78-C0D5EDC4DD2C}"/>
    <dgm:cxn modelId="{1AC5BE55-E6D2-4780-B046-76E0FC707D40}" srcId="{EF6219CB-E70A-4AAA-9E05-3E1F78574894}" destId="{D6D61150-CC89-4B2F-939C-A05AFB522796}" srcOrd="3" destOrd="0" parTransId="{F94AE1B6-B347-4C5E-8D9F-377AD3CF2C67}" sibTransId="{CF7AEED4-C1E6-4E80-9BD2-F662FEDED312}"/>
    <dgm:cxn modelId="{79458DA2-232E-4B72-8AB3-896573ACD108}" srcId="{EF6219CB-E70A-4AAA-9E05-3E1F78574894}" destId="{68182123-753C-4A26-8D8E-9A42CBC8C320}" srcOrd="4" destOrd="0" parTransId="{FA70331D-410F-4A86-9551-3BD5C61C39CA}" sibTransId="{72474916-44B3-4C35-AA96-DCC14F0CDCE8}"/>
    <dgm:cxn modelId="{349978EE-7668-4471-B40D-3767A53F35C6}" type="presOf" srcId="{110F89E0-5FCA-44FD-B893-73E9EDE16A7B}" destId="{A5945B40-7814-46F9-BAF8-65D43A8653C9}" srcOrd="0" destOrd="0" presId="urn:microsoft.com/office/officeart/2009/3/layout/StepUpProcess"/>
    <dgm:cxn modelId="{7860E6EE-3ECC-47DE-9B59-9F16AD88D817}" srcId="{EF6219CB-E70A-4AAA-9E05-3E1F78574894}" destId="{110F89E0-5FCA-44FD-B893-73E9EDE16A7B}" srcOrd="2" destOrd="0" parTransId="{C2D22B83-5960-4B08-B4F6-049049E6391C}" sibTransId="{80E9C0E3-250A-48CD-B6C2-A29FB7580EC9}"/>
    <dgm:cxn modelId="{848575F3-F785-4760-A4A6-55E84947E5DF}" type="presOf" srcId="{EF6219CB-E70A-4AAA-9E05-3E1F78574894}" destId="{5A607F56-B6ED-40B0-8B2D-FF15C95B66D1}" srcOrd="0" destOrd="0" presId="urn:microsoft.com/office/officeart/2009/3/layout/StepUpProcess"/>
    <dgm:cxn modelId="{16338AFE-CE51-48F6-BF6D-FFBEBFFC2D2E}" type="presOf" srcId="{D6D61150-CC89-4B2F-939C-A05AFB522796}" destId="{991C03EF-69DC-495F-88AD-E6E56B0AE628}" srcOrd="0" destOrd="0" presId="urn:microsoft.com/office/officeart/2009/3/layout/StepUpProcess"/>
    <dgm:cxn modelId="{FDC1799C-1EB3-4D26-A799-9FFABFE72098}" type="presParOf" srcId="{5A607F56-B6ED-40B0-8B2D-FF15C95B66D1}" destId="{B34B983A-2644-44E0-8315-C7875D086692}" srcOrd="0" destOrd="0" presId="urn:microsoft.com/office/officeart/2009/3/layout/StepUpProcess"/>
    <dgm:cxn modelId="{FC454C94-081B-4203-BF0F-0A5FC1865DCA}" type="presParOf" srcId="{B34B983A-2644-44E0-8315-C7875D086692}" destId="{4C9F8CB1-A962-4751-81B2-DFDA531BEA89}" srcOrd="0" destOrd="0" presId="urn:microsoft.com/office/officeart/2009/3/layout/StepUpProcess"/>
    <dgm:cxn modelId="{6DBF2159-6868-4FD1-9307-993C83C2186A}" type="presParOf" srcId="{B34B983A-2644-44E0-8315-C7875D086692}" destId="{A62391C1-5118-4107-B9EC-D6BD868C8BE7}" srcOrd="1" destOrd="0" presId="urn:microsoft.com/office/officeart/2009/3/layout/StepUpProcess"/>
    <dgm:cxn modelId="{56B41FF3-9993-45F6-93B2-F95313370DE9}" type="presParOf" srcId="{B34B983A-2644-44E0-8315-C7875D086692}" destId="{74C2D9E1-0476-4701-AF0F-D1F1D7BB723E}" srcOrd="2" destOrd="0" presId="urn:microsoft.com/office/officeart/2009/3/layout/StepUpProcess"/>
    <dgm:cxn modelId="{A5882413-A17E-49BA-A7BA-06044BA2D6A6}" type="presParOf" srcId="{5A607F56-B6ED-40B0-8B2D-FF15C95B66D1}" destId="{BC2DD6E9-7971-42BF-B84B-23A050030009}" srcOrd="1" destOrd="0" presId="urn:microsoft.com/office/officeart/2009/3/layout/StepUpProcess"/>
    <dgm:cxn modelId="{AF66003F-7188-4843-86AB-5195CAA013B9}" type="presParOf" srcId="{BC2DD6E9-7971-42BF-B84B-23A050030009}" destId="{12E3EF8A-759A-43B4-B4CE-4EFB911BA2E8}" srcOrd="0" destOrd="0" presId="urn:microsoft.com/office/officeart/2009/3/layout/StepUpProcess"/>
    <dgm:cxn modelId="{0A4AE8B1-ED45-410C-8A3C-585270A59568}" type="presParOf" srcId="{5A607F56-B6ED-40B0-8B2D-FF15C95B66D1}" destId="{02393A91-CF70-48C2-B055-419EDCA5F70A}" srcOrd="2" destOrd="0" presId="urn:microsoft.com/office/officeart/2009/3/layout/StepUpProcess"/>
    <dgm:cxn modelId="{0733C212-F347-454E-9966-F878BA0B2D6C}" type="presParOf" srcId="{02393A91-CF70-48C2-B055-419EDCA5F70A}" destId="{76007DB7-699C-445F-8CD9-440910B8F16A}" srcOrd="0" destOrd="0" presId="urn:microsoft.com/office/officeart/2009/3/layout/StepUpProcess"/>
    <dgm:cxn modelId="{ECF9471C-1B5B-4E0D-830E-213FDF1DD30C}" type="presParOf" srcId="{02393A91-CF70-48C2-B055-419EDCA5F70A}" destId="{86F28D18-DDCE-439C-BDAB-763594551402}" srcOrd="1" destOrd="0" presId="urn:microsoft.com/office/officeart/2009/3/layout/StepUpProcess"/>
    <dgm:cxn modelId="{A2CA2EC4-5830-474E-970E-C0E3B5C9054B}" type="presParOf" srcId="{02393A91-CF70-48C2-B055-419EDCA5F70A}" destId="{794D2C16-7468-41EC-A719-E182F898B726}" srcOrd="2" destOrd="0" presId="urn:microsoft.com/office/officeart/2009/3/layout/StepUpProcess"/>
    <dgm:cxn modelId="{093E5A0F-6C8F-4415-BD9D-FDB046954F5E}" type="presParOf" srcId="{5A607F56-B6ED-40B0-8B2D-FF15C95B66D1}" destId="{D84D53E3-D1EA-4583-8EF3-FD0D6995FFC5}" srcOrd="3" destOrd="0" presId="urn:microsoft.com/office/officeart/2009/3/layout/StepUpProcess"/>
    <dgm:cxn modelId="{BFA9FA39-3C4C-4975-BE84-8467F08D432E}" type="presParOf" srcId="{D84D53E3-D1EA-4583-8EF3-FD0D6995FFC5}" destId="{8DF08D2E-C62D-490A-91AD-1FB1AA896ABF}" srcOrd="0" destOrd="0" presId="urn:microsoft.com/office/officeart/2009/3/layout/StepUpProcess"/>
    <dgm:cxn modelId="{21C7A075-1640-44D2-B715-C4A49F768949}" type="presParOf" srcId="{5A607F56-B6ED-40B0-8B2D-FF15C95B66D1}" destId="{3F380C00-29A6-4433-9A12-625F79DB3365}" srcOrd="4" destOrd="0" presId="urn:microsoft.com/office/officeart/2009/3/layout/StepUpProcess"/>
    <dgm:cxn modelId="{F6D9003C-7F20-4E0F-9CB1-031CBEF8EF18}" type="presParOf" srcId="{3F380C00-29A6-4433-9A12-625F79DB3365}" destId="{70A51EF5-2190-406D-A8D3-DB1C9AE789BC}" srcOrd="0" destOrd="0" presId="urn:microsoft.com/office/officeart/2009/3/layout/StepUpProcess"/>
    <dgm:cxn modelId="{A03160D4-CD23-495B-B76E-BCDAA20CC530}" type="presParOf" srcId="{3F380C00-29A6-4433-9A12-625F79DB3365}" destId="{A5945B40-7814-46F9-BAF8-65D43A8653C9}" srcOrd="1" destOrd="0" presId="urn:microsoft.com/office/officeart/2009/3/layout/StepUpProcess"/>
    <dgm:cxn modelId="{43C65C82-6E93-466D-808A-4EF398A02723}" type="presParOf" srcId="{3F380C00-29A6-4433-9A12-625F79DB3365}" destId="{FE3303E5-F97D-4417-A360-6C0BFF75AA11}" srcOrd="2" destOrd="0" presId="urn:microsoft.com/office/officeart/2009/3/layout/StepUpProcess"/>
    <dgm:cxn modelId="{1D632B86-2806-4B93-A1E5-05C2B4DA5F77}" type="presParOf" srcId="{5A607F56-B6ED-40B0-8B2D-FF15C95B66D1}" destId="{79E2EBE7-7457-467B-9E8C-0A3D2D55BAFF}" srcOrd="5" destOrd="0" presId="urn:microsoft.com/office/officeart/2009/3/layout/StepUpProcess"/>
    <dgm:cxn modelId="{2F053DA0-6470-48D6-BBBE-2E10446CFEBF}" type="presParOf" srcId="{79E2EBE7-7457-467B-9E8C-0A3D2D55BAFF}" destId="{2588FEC2-35FB-4644-9086-B1D2F4E92F8E}" srcOrd="0" destOrd="0" presId="urn:microsoft.com/office/officeart/2009/3/layout/StepUpProcess"/>
    <dgm:cxn modelId="{F85836FE-7ACE-48D9-A8DD-0C268CB06C69}" type="presParOf" srcId="{5A607F56-B6ED-40B0-8B2D-FF15C95B66D1}" destId="{9FC9EBB2-AA35-4AB1-AFF4-AC3F996BCF6D}" srcOrd="6" destOrd="0" presId="urn:microsoft.com/office/officeart/2009/3/layout/StepUpProcess"/>
    <dgm:cxn modelId="{C017AEA3-BDC5-43D7-A852-E70EDB3C4836}" type="presParOf" srcId="{9FC9EBB2-AA35-4AB1-AFF4-AC3F996BCF6D}" destId="{23A105A0-08DA-4455-8A94-62C639F767B3}" srcOrd="0" destOrd="0" presId="urn:microsoft.com/office/officeart/2009/3/layout/StepUpProcess"/>
    <dgm:cxn modelId="{51E996DC-CF30-4298-B585-C169E0D654CB}" type="presParOf" srcId="{9FC9EBB2-AA35-4AB1-AFF4-AC3F996BCF6D}" destId="{991C03EF-69DC-495F-88AD-E6E56B0AE628}" srcOrd="1" destOrd="0" presId="urn:microsoft.com/office/officeart/2009/3/layout/StepUpProcess"/>
    <dgm:cxn modelId="{FD44A766-57F9-42ED-BD84-C424927B9CD0}" type="presParOf" srcId="{9FC9EBB2-AA35-4AB1-AFF4-AC3F996BCF6D}" destId="{DAAF74AF-860B-4089-AA4F-BB953798FB0A}" srcOrd="2" destOrd="0" presId="urn:microsoft.com/office/officeart/2009/3/layout/StepUpProcess"/>
    <dgm:cxn modelId="{27FFDF3E-E8EC-404B-97B1-9138337ECED8}" type="presParOf" srcId="{5A607F56-B6ED-40B0-8B2D-FF15C95B66D1}" destId="{4B6EF05E-4D57-4993-A18F-E3AFBC35EEEA}" srcOrd="7" destOrd="0" presId="urn:microsoft.com/office/officeart/2009/3/layout/StepUpProcess"/>
    <dgm:cxn modelId="{30433BC9-B2AC-4AE1-A5F2-B140D4BC46BD}" type="presParOf" srcId="{4B6EF05E-4D57-4993-A18F-E3AFBC35EEEA}" destId="{8E7A0597-EC2D-4EED-9A63-D077A9891412}" srcOrd="0" destOrd="0" presId="urn:microsoft.com/office/officeart/2009/3/layout/StepUpProcess"/>
    <dgm:cxn modelId="{B661B628-DB5B-40AC-B05E-803B77721256}" type="presParOf" srcId="{5A607F56-B6ED-40B0-8B2D-FF15C95B66D1}" destId="{57CD5353-D408-433B-932E-BEF76BA6CA98}" srcOrd="8" destOrd="0" presId="urn:microsoft.com/office/officeart/2009/3/layout/StepUpProcess"/>
    <dgm:cxn modelId="{918AA701-96E1-4DAC-BBB1-7AAE9DF18818}" type="presParOf" srcId="{57CD5353-D408-433B-932E-BEF76BA6CA98}" destId="{5DB6B97B-ED85-40A9-B84C-5167D49ECCE8}" srcOrd="0" destOrd="0" presId="urn:microsoft.com/office/officeart/2009/3/layout/StepUpProcess"/>
    <dgm:cxn modelId="{71A92CF7-8C7B-4F83-8782-54C564B55D22}" type="presParOf" srcId="{57CD5353-D408-433B-932E-BEF76BA6CA98}" destId="{EBCE2B02-835A-4CDB-A15B-D8A10F7BCCDD}" srcOrd="1" destOrd="0" presId="urn:microsoft.com/office/officeart/2009/3/layout/StepUpProcess"/>
    <dgm:cxn modelId="{69611D5A-B76B-4927-9A02-8A1DCFABE119}" type="presParOf" srcId="{57CD5353-D408-433B-932E-BEF76BA6CA98}" destId="{5F3899C3-D5D5-4EC4-83E4-3AF3DA97C29C}" srcOrd="2" destOrd="0" presId="urn:microsoft.com/office/officeart/2009/3/layout/StepUpProcess"/>
    <dgm:cxn modelId="{E7414A8D-22E2-4218-82DA-FCC5B6693DCB}" type="presParOf" srcId="{5A607F56-B6ED-40B0-8B2D-FF15C95B66D1}" destId="{8EDFCF71-4610-428B-94D1-4FB7D988B981}" srcOrd="9" destOrd="0" presId="urn:microsoft.com/office/officeart/2009/3/layout/StepUpProcess"/>
    <dgm:cxn modelId="{98EA404E-853D-4F8D-B542-B6CE123CCD15}" type="presParOf" srcId="{8EDFCF71-4610-428B-94D1-4FB7D988B981}" destId="{0DCFA6A5-E585-4DA5-A3E8-0C47799AAE54}" srcOrd="0" destOrd="0" presId="urn:microsoft.com/office/officeart/2009/3/layout/StepUpProcess"/>
    <dgm:cxn modelId="{BD6BE9B9-67B8-4F5D-8A7F-1B5F405ACB0D}" type="presParOf" srcId="{5A607F56-B6ED-40B0-8B2D-FF15C95B66D1}" destId="{35016CD0-0400-473A-828B-B7CEEE30A977}" srcOrd="10" destOrd="0" presId="urn:microsoft.com/office/officeart/2009/3/layout/StepUpProcess"/>
    <dgm:cxn modelId="{E665B1B2-9967-4D16-A243-58BE4DEAEFEE}" type="presParOf" srcId="{35016CD0-0400-473A-828B-B7CEEE30A977}" destId="{78947B43-7644-4AB6-99D0-BAC7E655218F}" srcOrd="0" destOrd="0" presId="urn:microsoft.com/office/officeart/2009/3/layout/StepUpProcess"/>
    <dgm:cxn modelId="{544BEB5F-E7A4-437B-A141-B2E220D88C29}" type="presParOf" srcId="{35016CD0-0400-473A-828B-B7CEEE30A977}" destId="{080682F5-1CF3-41B0-B551-41704F07EEBB}"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9C6FEA2-874F-4AF9-B1FC-F652B522972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77687FA-8FEA-4E16-B0F5-80126125A7A9}">
      <dgm:prSet phldrT="[Text]" custT="1"/>
      <dgm:spPr>
        <a:solidFill>
          <a:srgbClr val="03B2F2"/>
        </a:solidFill>
      </dgm:spPr>
      <dgm:t>
        <a:bodyPr/>
        <a:lstStyle/>
        <a:p>
          <a:r>
            <a:rPr lang="en-US" sz="2400" b="0" dirty="0">
              <a:solidFill>
                <a:sysClr val="window" lastClr="FFFFFF"/>
              </a:solidFill>
              <a:latin typeface="Times New Roman" panose="02020603050405020304" pitchFamily="18" charset="0"/>
              <a:cs typeface="Times New Roman" panose="02020603050405020304" pitchFamily="18" charset="0"/>
            </a:rPr>
            <a:t>Hierarchy</a:t>
          </a:r>
          <a:endParaRPr lang="en-US" sz="2400" b="0" dirty="0">
            <a:latin typeface="Times New Roman" panose="02020603050405020304" pitchFamily="18" charset="0"/>
            <a:cs typeface="Times New Roman" panose="02020603050405020304" pitchFamily="18" charset="0"/>
          </a:endParaRPr>
        </a:p>
      </dgm:t>
    </dgm:pt>
    <dgm:pt modelId="{88592389-FF44-4273-AF04-DE4F7FE10679}" type="parTrans" cxnId="{74549720-699B-4ADB-B7B9-B1211DBEF7AA}">
      <dgm:prSet/>
      <dgm:spPr/>
      <dgm:t>
        <a:bodyPr/>
        <a:lstStyle/>
        <a:p>
          <a:endParaRPr lang="en-US"/>
        </a:p>
      </dgm:t>
    </dgm:pt>
    <dgm:pt modelId="{2B79652F-E771-40DD-9BAF-9CD6ED142569}" type="sibTrans" cxnId="{74549720-699B-4ADB-B7B9-B1211DBEF7AA}">
      <dgm:prSet/>
      <dgm:spPr/>
      <dgm:t>
        <a:bodyPr/>
        <a:lstStyle/>
        <a:p>
          <a:endParaRPr lang="en-US"/>
        </a:p>
      </dgm:t>
    </dgm:pt>
    <dgm:pt modelId="{A9ED9D39-538B-4815-9747-9898B42E18A2}">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Decomposition</a:t>
          </a:r>
          <a:endParaRPr lang="en-US" sz="1200" b="0" dirty="0">
            <a:latin typeface="Times New Roman" panose="02020603050405020304" pitchFamily="18" charset="0"/>
            <a:cs typeface="Times New Roman" panose="02020603050405020304" pitchFamily="18" charset="0"/>
          </a:endParaRPr>
        </a:p>
      </dgm:t>
    </dgm:pt>
    <dgm:pt modelId="{08CB5429-7E4F-4A8A-8B75-AF06F9570C0C}" type="parTrans" cxnId="{984257E2-210A-41C7-ACE2-BA9442B6CADA}">
      <dgm:prSet/>
      <dgm:spPr/>
      <dgm:t>
        <a:bodyPr/>
        <a:lstStyle/>
        <a:p>
          <a:endParaRPr lang="en-US"/>
        </a:p>
      </dgm:t>
    </dgm:pt>
    <dgm:pt modelId="{613E0B13-857A-4DDD-A838-C97E04C91370}" type="sibTrans" cxnId="{984257E2-210A-41C7-ACE2-BA9442B6CADA}">
      <dgm:prSet/>
      <dgm:spPr/>
      <dgm:t>
        <a:bodyPr/>
        <a:lstStyle/>
        <a:p>
          <a:endParaRPr lang="en-US"/>
        </a:p>
      </dgm:t>
    </dgm:pt>
    <dgm:pt modelId="{2C71B7C8-00FA-4B94-A1FC-BF392F86DB36}">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dirty="0">
            <a:latin typeface="Times New Roman" panose="02020603050405020304" pitchFamily="18" charset="0"/>
            <a:cs typeface="Times New Roman" panose="02020603050405020304" pitchFamily="18" charset="0"/>
          </a:endParaRPr>
        </a:p>
      </dgm:t>
    </dgm:pt>
    <dgm:pt modelId="{45D35205-3953-40CE-902E-43A1569C7F5D}" type="parTrans" cxnId="{3637DF48-FA24-4455-BFEE-72C6AB623D52}">
      <dgm:prSet/>
      <dgm:spPr/>
      <dgm:t>
        <a:bodyPr/>
        <a:lstStyle/>
        <a:p>
          <a:endParaRPr lang="en-US"/>
        </a:p>
      </dgm:t>
    </dgm:pt>
    <dgm:pt modelId="{DDF98972-0E38-4E61-B634-4CEAF2D0ADF8}" type="sibTrans" cxnId="{3637DF48-FA24-4455-BFEE-72C6AB623D52}">
      <dgm:prSet/>
      <dgm:spPr/>
      <dgm:t>
        <a:bodyPr/>
        <a:lstStyle/>
        <a:p>
          <a:endParaRPr lang="en-US"/>
        </a:p>
      </dgm:t>
    </dgm:pt>
    <dgm:pt modelId="{51B1E94C-8C0C-4733-AEFE-3AD0E7C3DAF9}">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Optimization</a:t>
          </a:r>
          <a:endParaRPr lang="en-US" sz="1200" b="0" dirty="0">
            <a:latin typeface="Times New Roman" panose="02020603050405020304" pitchFamily="18" charset="0"/>
            <a:cs typeface="Times New Roman" panose="02020603050405020304" pitchFamily="18" charset="0"/>
          </a:endParaRPr>
        </a:p>
      </dgm:t>
    </dgm:pt>
    <dgm:pt modelId="{700F9C90-DAF5-48AB-B13C-06BF19D2177A}" type="parTrans" cxnId="{34DFA03A-3BAA-4FBB-94E1-93BA24631536}">
      <dgm:prSet/>
      <dgm:spPr/>
      <dgm:t>
        <a:bodyPr/>
        <a:lstStyle/>
        <a:p>
          <a:endParaRPr lang="en-US"/>
        </a:p>
      </dgm:t>
    </dgm:pt>
    <dgm:pt modelId="{677EBCE0-A076-4506-AD9E-BE3F2FA4E665}" type="sibTrans" cxnId="{34DFA03A-3BAA-4FBB-94E1-93BA24631536}">
      <dgm:prSet/>
      <dgm:spPr/>
      <dgm:t>
        <a:bodyPr/>
        <a:lstStyle/>
        <a:p>
          <a:endParaRPr lang="en-US"/>
        </a:p>
      </dgm:t>
    </dgm:pt>
    <dgm:pt modelId="{EAD08D09-67AF-4F3A-BFCF-83F0711300EE}">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Deconfliction</a:t>
          </a:r>
          <a:endParaRPr lang="en-US" sz="1200" b="0" dirty="0">
            <a:latin typeface="Times New Roman" panose="02020603050405020304" pitchFamily="18" charset="0"/>
            <a:cs typeface="Times New Roman" panose="02020603050405020304" pitchFamily="18" charset="0"/>
          </a:endParaRPr>
        </a:p>
      </dgm:t>
    </dgm:pt>
    <dgm:pt modelId="{90F58BC5-B457-4126-BB9F-02DC42D0F96A}" type="parTrans" cxnId="{8B9935F8-4A83-4BC2-8E62-A71B8C930D42}">
      <dgm:prSet/>
      <dgm:spPr/>
      <dgm:t>
        <a:bodyPr/>
        <a:lstStyle/>
        <a:p>
          <a:endParaRPr lang="en-US"/>
        </a:p>
      </dgm:t>
    </dgm:pt>
    <dgm:pt modelId="{DD310300-AF07-44D7-9C81-9C9ADA6C6F3E}" type="sibTrans" cxnId="{8B9935F8-4A83-4BC2-8E62-A71B8C930D42}">
      <dgm:prSet/>
      <dgm:spPr/>
      <dgm:t>
        <a:bodyPr/>
        <a:lstStyle/>
        <a:p>
          <a:endParaRPr lang="en-US"/>
        </a:p>
      </dgm:t>
    </dgm:pt>
    <dgm:pt modelId="{EA62F3CF-30DB-4258-85FD-034A855150DA}">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dirty="0">
            <a:latin typeface="Times New Roman" panose="02020603050405020304" pitchFamily="18" charset="0"/>
            <a:cs typeface="Times New Roman" panose="02020603050405020304" pitchFamily="18" charset="0"/>
          </a:endParaRPr>
        </a:p>
      </dgm:t>
    </dgm:pt>
    <dgm:pt modelId="{FD899D8F-D112-457B-9C0F-C8A2EA792E18}" type="parTrans" cxnId="{426C630D-6E50-49C4-A137-39CA8C52E40C}">
      <dgm:prSet/>
      <dgm:spPr/>
      <dgm:t>
        <a:bodyPr/>
        <a:lstStyle/>
        <a:p>
          <a:endParaRPr lang="en-US"/>
        </a:p>
      </dgm:t>
    </dgm:pt>
    <dgm:pt modelId="{24FA0420-CF2C-4895-94AE-474D79712F24}" type="sibTrans" cxnId="{426C630D-6E50-49C4-A137-39CA8C52E40C}">
      <dgm:prSet/>
      <dgm:spPr/>
      <dgm:t>
        <a:bodyPr/>
        <a:lstStyle/>
        <a:p>
          <a:endParaRPr lang="en-US"/>
        </a:p>
      </dgm:t>
    </dgm:pt>
    <dgm:pt modelId="{7E1161D6-3307-440C-8901-2888D1AC402D}">
      <dgm:prSet phldrT="[Text]" custT="1"/>
      <dgm:spPr>
        <a:solidFill>
          <a:srgbClr val="FF0000"/>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dirty="0">
            <a:latin typeface="Times New Roman" panose="02020603050405020304" pitchFamily="18" charset="0"/>
            <a:cs typeface="Times New Roman" panose="02020603050405020304" pitchFamily="18" charset="0"/>
          </a:endParaRPr>
        </a:p>
      </dgm:t>
    </dgm:pt>
    <dgm:pt modelId="{CECDAFC3-1BAA-4A3D-97E0-127CE8EB80C9}" type="parTrans" cxnId="{B89E46C7-E3D1-4E06-B9A6-A1DA28C86925}">
      <dgm:prSet/>
      <dgm:spPr/>
      <dgm:t>
        <a:bodyPr/>
        <a:lstStyle/>
        <a:p>
          <a:endParaRPr lang="en-US"/>
        </a:p>
      </dgm:t>
    </dgm:pt>
    <dgm:pt modelId="{CEC5ABEE-F68B-4580-8891-A60C4DDAC216}" type="sibTrans" cxnId="{B89E46C7-E3D1-4E06-B9A6-A1DA28C86925}">
      <dgm:prSet/>
      <dgm:spPr/>
      <dgm:t>
        <a:bodyPr/>
        <a:lstStyle/>
        <a:p>
          <a:endParaRPr lang="en-US"/>
        </a:p>
      </dgm:t>
    </dgm:pt>
    <dgm:pt modelId="{D402E44D-4EFB-492A-B5D3-739484576167}" type="pres">
      <dgm:prSet presAssocID="{A9C6FEA2-874F-4AF9-B1FC-F652B5229726}" presName="Name0" presStyleCnt="0">
        <dgm:presLayoutVars>
          <dgm:chMax val="1"/>
          <dgm:chPref val="1"/>
          <dgm:dir/>
          <dgm:animOne val="branch"/>
          <dgm:animLvl val="lvl"/>
        </dgm:presLayoutVars>
      </dgm:prSet>
      <dgm:spPr/>
    </dgm:pt>
    <dgm:pt modelId="{08C80727-67AE-4E78-A246-79E27E7406C7}" type="pres">
      <dgm:prSet presAssocID="{F77687FA-8FEA-4E16-B0F5-80126125A7A9}" presName="Parent" presStyleLbl="node0" presStyleIdx="0" presStyleCnt="1">
        <dgm:presLayoutVars>
          <dgm:chMax val="6"/>
          <dgm:chPref val="6"/>
        </dgm:presLayoutVars>
      </dgm:prSet>
      <dgm:spPr/>
    </dgm:pt>
    <dgm:pt modelId="{B96FD0E0-63CB-4D33-B4C4-EEA281485AD6}" type="pres">
      <dgm:prSet presAssocID="{A9ED9D39-538B-4815-9747-9898B42E18A2}" presName="Accent1" presStyleCnt="0"/>
      <dgm:spPr/>
    </dgm:pt>
    <dgm:pt modelId="{6A47603F-3E42-4261-97C6-315EF898A700}" type="pres">
      <dgm:prSet presAssocID="{A9ED9D39-538B-4815-9747-9898B42E18A2}" presName="Accent" presStyleLbl="bgShp" presStyleIdx="0" presStyleCnt="6"/>
      <dgm:spPr/>
    </dgm:pt>
    <dgm:pt modelId="{58BB88DD-4884-4357-B6E1-898AF46209CC}" type="pres">
      <dgm:prSet presAssocID="{A9ED9D39-538B-4815-9747-9898B42E18A2}" presName="Child1" presStyleLbl="node1" presStyleIdx="0" presStyleCnt="6">
        <dgm:presLayoutVars>
          <dgm:chMax val="0"/>
          <dgm:chPref val="0"/>
          <dgm:bulletEnabled val="1"/>
        </dgm:presLayoutVars>
      </dgm:prSet>
      <dgm:spPr/>
    </dgm:pt>
    <dgm:pt modelId="{E2E2007B-9BA6-447F-8FC9-4CE042E3FC42}" type="pres">
      <dgm:prSet presAssocID="{2C71B7C8-00FA-4B94-A1FC-BF392F86DB36}" presName="Accent2" presStyleCnt="0"/>
      <dgm:spPr/>
    </dgm:pt>
    <dgm:pt modelId="{4E619397-0C7E-4574-ADE1-39CC7553F4AD}" type="pres">
      <dgm:prSet presAssocID="{2C71B7C8-00FA-4B94-A1FC-BF392F86DB36}" presName="Accent" presStyleLbl="bgShp" presStyleIdx="1" presStyleCnt="6"/>
      <dgm:spPr/>
    </dgm:pt>
    <dgm:pt modelId="{E4F8D9B8-B81F-4B87-86B9-D12264A4757B}" type="pres">
      <dgm:prSet presAssocID="{2C71B7C8-00FA-4B94-A1FC-BF392F86DB36}" presName="Child2" presStyleLbl="node1" presStyleIdx="1" presStyleCnt="6">
        <dgm:presLayoutVars>
          <dgm:chMax val="0"/>
          <dgm:chPref val="0"/>
          <dgm:bulletEnabled val="1"/>
        </dgm:presLayoutVars>
      </dgm:prSet>
      <dgm:spPr/>
    </dgm:pt>
    <dgm:pt modelId="{3E49AE7C-BB90-4020-A77E-B3B425EE3497}" type="pres">
      <dgm:prSet presAssocID="{51B1E94C-8C0C-4733-AEFE-3AD0E7C3DAF9}" presName="Accent3" presStyleCnt="0"/>
      <dgm:spPr/>
    </dgm:pt>
    <dgm:pt modelId="{DB6EE532-D6E6-4EE0-9056-3985611B344C}" type="pres">
      <dgm:prSet presAssocID="{51B1E94C-8C0C-4733-AEFE-3AD0E7C3DAF9}" presName="Accent" presStyleLbl="bgShp" presStyleIdx="2" presStyleCnt="6"/>
      <dgm:spPr/>
    </dgm:pt>
    <dgm:pt modelId="{5E598196-1D46-4FAD-84AB-A42202E6A4B0}" type="pres">
      <dgm:prSet presAssocID="{51B1E94C-8C0C-4733-AEFE-3AD0E7C3DAF9}" presName="Child3" presStyleLbl="node1" presStyleIdx="2" presStyleCnt="6">
        <dgm:presLayoutVars>
          <dgm:chMax val="0"/>
          <dgm:chPref val="0"/>
          <dgm:bulletEnabled val="1"/>
        </dgm:presLayoutVars>
      </dgm:prSet>
      <dgm:spPr/>
    </dgm:pt>
    <dgm:pt modelId="{BB5009DB-DB65-4A70-B351-341116B8ED74}" type="pres">
      <dgm:prSet presAssocID="{EAD08D09-67AF-4F3A-BFCF-83F0711300EE}" presName="Accent4" presStyleCnt="0"/>
      <dgm:spPr/>
    </dgm:pt>
    <dgm:pt modelId="{B210C9C6-B0AE-4971-9520-B04B5C56E011}" type="pres">
      <dgm:prSet presAssocID="{EAD08D09-67AF-4F3A-BFCF-83F0711300EE}" presName="Accent" presStyleLbl="bgShp" presStyleIdx="3" presStyleCnt="6"/>
      <dgm:spPr/>
    </dgm:pt>
    <dgm:pt modelId="{9EE39D3A-884B-4CAD-BB77-08206C8B2377}" type="pres">
      <dgm:prSet presAssocID="{EAD08D09-67AF-4F3A-BFCF-83F0711300EE}" presName="Child4" presStyleLbl="node1" presStyleIdx="3" presStyleCnt="6">
        <dgm:presLayoutVars>
          <dgm:chMax val="0"/>
          <dgm:chPref val="0"/>
          <dgm:bulletEnabled val="1"/>
        </dgm:presLayoutVars>
      </dgm:prSet>
      <dgm:spPr/>
    </dgm:pt>
    <dgm:pt modelId="{E58940DB-BDE5-485C-AE07-6FBF570959D7}" type="pres">
      <dgm:prSet presAssocID="{EA62F3CF-30DB-4258-85FD-034A855150DA}" presName="Accent5" presStyleCnt="0"/>
      <dgm:spPr/>
    </dgm:pt>
    <dgm:pt modelId="{5B9EC9E4-13E8-473C-9313-2D681726BB45}" type="pres">
      <dgm:prSet presAssocID="{EA62F3CF-30DB-4258-85FD-034A855150DA}" presName="Accent" presStyleLbl="bgShp" presStyleIdx="4" presStyleCnt="6"/>
      <dgm:spPr/>
    </dgm:pt>
    <dgm:pt modelId="{14D24DD3-93B9-4E2A-9902-4C288F355C1C}" type="pres">
      <dgm:prSet presAssocID="{EA62F3CF-30DB-4258-85FD-034A855150DA}" presName="Child5" presStyleLbl="node1" presStyleIdx="4" presStyleCnt="6">
        <dgm:presLayoutVars>
          <dgm:chMax val="0"/>
          <dgm:chPref val="0"/>
          <dgm:bulletEnabled val="1"/>
        </dgm:presLayoutVars>
      </dgm:prSet>
      <dgm:spPr/>
    </dgm:pt>
    <dgm:pt modelId="{C86D1790-5154-4014-B103-0D812033A2C0}" type="pres">
      <dgm:prSet presAssocID="{7E1161D6-3307-440C-8901-2888D1AC402D}" presName="Accent6" presStyleCnt="0"/>
      <dgm:spPr/>
    </dgm:pt>
    <dgm:pt modelId="{0CD5A173-3113-43F2-98B5-570D0F8BF10A}" type="pres">
      <dgm:prSet presAssocID="{7E1161D6-3307-440C-8901-2888D1AC402D}" presName="Accent" presStyleLbl="bgShp" presStyleIdx="5" presStyleCnt="6"/>
      <dgm:spPr/>
    </dgm:pt>
    <dgm:pt modelId="{57D6E9B5-C851-4D49-A533-31ECC734F2C2}" type="pres">
      <dgm:prSet presAssocID="{7E1161D6-3307-440C-8901-2888D1AC402D}" presName="Child6" presStyleLbl="node1" presStyleIdx="5" presStyleCnt="6">
        <dgm:presLayoutVars>
          <dgm:chMax val="0"/>
          <dgm:chPref val="0"/>
          <dgm:bulletEnabled val="1"/>
        </dgm:presLayoutVars>
      </dgm:prSet>
      <dgm:spPr/>
    </dgm:pt>
  </dgm:ptLst>
  <dgm:cxnLst>
    <dgm:cxn modelId="{426C630D-6E50-49C4-A137-39CA8C52E40C}" srcId="{F77687FA-8FEA-4E16-B0F5-80126125A7A9}" destId="{EA62F3CF-30DB-4258-85FD-034A855150DA}" srcOrd="4" destOrd="0" parTransId="{FD899D8F-D112-457B-9C0F-C8A2EA792E18}" sibTransId="{24FA0420-CF2C-4895-94AE-474D79712F24}"/>
    <dgm:cxn modelId="{A07F8619-AFFD-4C26-B122-77DA946DAB00}" type="presOf" srcId="{F77687FA-8FEA-4E16-B0F5-80126125A7A9}" destId="{08C80727-67AE-4E78-A246-79E27E7406C7}" srcOrd="0" destOrd="0" presId="urn:microsoft.com/office/officeart/2011/layout/HexagonRadial"/>
    <dgm:cxn modelId="{74549720-699B-4ADB-B7B9-B1211DBEF7AA}" srcId="{A9C6FEA2-874F-4AF9-B1FC-F652B5229726}" destId="{F77687FA-8FEA-4E16-B0F5-80126125A7A9}" srcOrd="0" destOrd="0" parTransId="{88592389-FF44-4273-AF04-DE4F7FE10679}" sibTransId="{2B79652F-E771-40DD-9BAF-9CD6ED142569}"/>
    <dgm:cxn modelId="{41E17C38-29BF-4D85-82F0-3C464E1A1662}" type="presOf" srcId="{A9C6FEA2-874F-4AF9-B1FC-F652B5229726}" destId="{D402E44D-4EFB-492A-B5D3-739484576167}" srcOrd="0" destOrd="0" presId="urn:microsoft.com/office/officeart/2011/layout/HexagonRadial"/>
    <dgm:cxn modelId="{34DFA03A-3BAA-4FBB-94E1-93BA24631536}" srcId="{F77687FA-8FEA-4E16-B0F5-80126125A7A9}" destId="{51B1E94C-8C0C-4733-AEFE-3AD0E7C3DAF9}" srcOrd="2" destOrd="0" parTransId="{700F9C90-DAF5-48AB-B13C-06BF19D2177A}" sibTransId="{677EBCE0-A076-4506-AD9E-BE3F2FA4E665}"/>
    <dgm:cxn modelId="{4DE69964-63AE-44E1-9370-9D5D6EE719EC}" type="presOf" srcId="{A9ED9D39-538B-4815-9747-9898B42E18A2}" destId="{58BB88DD-4884-4357-B6E1-898AF46209CC}" srcOrd="0" destOrd="0" presId="urn:microsoft.com/office/officeart/2011/layout/HexagonRadial"/>
    <dgm:cxn modelId="{3637DF48-FA24-4455-BFEE-72C6AB623D52}" srcId="{F77687FA-8FEA-4E16-B0F5-80126125A7A9}" destId="{2C71B7C8-00FA-4B94-A1FC-BF392F86DB36}" srcOrd="1" destOrd="0" parTransId="{45D35205-3953-40CE-902E-43A1569C7F5D}" sibTransId="{DDF98972-0E38-4E61-B634-4CEAF2D0ADF8}"/>
    <dgm:cxn modelId="{7559EA6A-6F3F-409A-91C2-0D864469219A}" type="presOf" srcId="{51B1E94C-8C0C-4733-AEFE-3AD0E7C3DAF9}" destId="{5E598196-1D46-4FAD-84AB-A42202E6A4B0}" srcOrd="0" destOrd="0" presId="urn:microsoft.com/office/officeart/2011/layout/HexagonRadial"/>
    <dgm:cxn modelId="{7C890193-7CC9-4F91-B9F4-1942686EC6D8}" type="presOf" srcId="{EAD08D09-67AF-4F3A-BFCF-83F0711300EE}" destId="{9EE39D3A-884B-4CAD-BB77-08206C8B2377}" srcOrd="0" destOrd="0" presId="urn:microsoft.com/office/officeart/2011/layout/HexagonRadial"/>
    <dgm:cxn modelId="{8B1131A6-F929-415B-A9BB-E159D00F883D}" type="presOf" srcId="{2C71B7C8-00FA-4B94-A1FC-BF392F86DB36}" destId="{E4F8D9B8-B81F-4B87-86B9-D12264A4757B}" srcOrd="0" destOrd="0" presId="urn:microsoft.com/office/officeart/2011/layout/HexagonRadial"/>
    <dgm:cxn modelId="{B89E46C7-E3D1-4E06-B9A6-A1DA28C86925}" srcId="{F77687FA-8FEA-4E16-B0F5-80126125A7A9}" destId="{7E1161D6-3307-440C-8901-2888D1AC402D}" srcOrd="5" destOrd="0" parTransId="{CECDAFC3-1BAA-4A3D-97E0-127CE8EB80C9}" sibTransId="{CEC5ABEE-F68B-4580-8891-A60C4DDAC216}"/>
    <dgm:cxn modelId="{C40C1AD0-96D5-4B4F-9C51-677EEEA39816}" type="presOf" srcId="{EA62F3CF-30DB-4258-85FD-034A855150DA}" destId="{14D24DD3-93B9-4E2A-9902-4C288F355C1C}" srcOrd="0" destOrd="0" presId="urn:microsoft.com/office/officeart/2011/layout/HexagonRadial"/>
    <dgm:cxn modelId="{984257E2-210A-41C7-ACE2-BA9442B6CADA}" srcId="{F77687FA-8FEA-4E16-B0F5-80126125A7A9}" destId="{A9ED9D39-538B-4815-9747-9898B42E18A2}" srcOrd="0" destOrd="0" parTransId="{08CB5429-7E4F-4A8A-8B75-AF06F9570C0C}" sibTransId="{613E0B13-857A-4DDD-A838-C97E04C91370}"/>
    <dgm:cxn modelId="{8B9935F8-4A83-4BC2-8E62-A71B8C930D42}" srcId="{F77687FA-8FEA-4E16-B0F5-80126125A7A9}" destId="{EAD08D09-67AF-4F3A-BFCF-83F0711300EE}" srcOrd="3" destOrd="0" parTransId="{90F58BC5-B457-4126-BB9F-02DC42D0F96A}" sibTransId="{DD310300-AF07-44D7-9C81-9C9ADA6C6F3E}"/>
    <dgm:cxn modelId="{39D896FD-8461-497D-807D-5FF7E68E1AF3}" type="presOf" srcId="{7E1161D6-3307-440C-8901-2888D1AC402D}" destId="{57D6E9B5-C851-4D49-A533-31ECC734F2C2}" srcOrd="0" destOrd="0" presId="urn:microsoft.com/office/officeart/2011/layout/HexagonRadial"/>
    <dgm:cxn modelId="{BF34D1E3-5069-48C8-A6A9-B5898A356658}" type="presParOf" srcId="{D402E44D-4EFB-492A-B5D3-739484576167}" destId="{08C80727-67AE-4E78-A246-79E27E7406C7}" srcOrd="0" destOrd="0" presId="urn:microsoft.com/office/officeart/2011/layout/HexagonRadial"/>
    <dgm:cxn modelId="{4B3B70DA-4500-4C11-986B-A3C3F0EAE756}" type="presParOf" srcId="{D402E44D-4EFB-492A-B5D3-739484576167}" destId="{B96FD0E0-63CB-4D33-B4C4-EEA281485AD6}" srcOrd="1" destOrd="0" presId="urn:microsoft.com/office/officeart/2011/layout/HexagonRadial"/>
    <dgm:cxn modelId="{C4A3011A-4059-48DF-850E-D9A3B4D72C87}" type="presParOf" srcId="{B96FD0E0-63CB-4D33-B4C4-EEA281485AD6}" destId="{6A47603F-3E42-4261-97C6-315EF898A700}" srcOrd="0" destOrd="0" presId="urn:microsoft.com/office/officeart/2011/layout/HexagonRadial"/>
    <dgm:cxn modelId="{4D9C7F68-3C86-4F29-8753-C55893D6DADC}" type="presParOf" srcId="{D402E44D-4EFB-492A-B5D3-739484576167}" destId="{58BB88DD-4884-4357-B6E1-898AF46209CC}" srcOrd="2" destOrd="0" presId="urn:microsoft.com/office/officeart/2011/layout/HexagonRadial"/>
    <dgm:cxn modelId="{AC9257B3-2AC4-47EA-B8EA-9E0949206A4A}" type="presParOf" srcId="{D402E44D-4EFB-492A-B5D3-739484576167}" destId="{E2E2007B-9BA6-447F-8FC9-4CE042E3FC42}" srcOrd="3" destOrd="0" presId="urn:microsoft.com/office/officeart/2011/layout/HexagonRadial"/>
    <dgm:cxn modelId="{B20B71BB-003C-4213-A50E-4259DA25E5BD}" type="presParOf" srcId="{E2E2007B-9BA6-447F-8FC9-4CE042E3FC42}" destId="{4E619397-0C7E-4574-ADE1-39CC7553F4AD}" srcOrd="0" destOrd="0" presId="urn:microsoft.com/office/officeart/2011/layout/HexagonRadial"/>
    <dgm:cxn modelId="{38115EC0-F6C9-4CB1-9222-4F5DB071E447}" type="presParOf" srcId="{D402E44D-4EFB-492A-B5D3-739484576167}" destId="{E4F8D9B8-B81F-4B87-86B9-D12264A4757B}" srcOrd="4" destOrd="0" presId="urn:microsoft.com/office/officeart/2011/layout/HexagonRadial"/>
    <dgm:cxn modelId="{0F23611F-997D-448B-ADA0-568A9B6A18AF}" type="presParOf" srcId="{D402E44D-4EFB-492A-B5D3-739484576167}" destId="{3E49AE7C-BB90-4020-A77E-B3B425EE3497}" srcOrd="5" destOrd="0" presId="urn:microsoft.com/office/officeart/2011/layout/HexagonRadial"/>
    <dgm:cxn modelId="{2F32D6DF-0F7D-49F7-8B6F-0277CFA3F6B3}" type="presParOf" srcId="{3E49AE7C-BB90-4020-A77E-B3B425EE3497}" destId="{DB6EE532-D6E6-4EE0-9056-3985611B344C}" srcOrd="0" destOrd="0" presId="urn:microsoft.com/office/officeart/2011/layout/HexagonRadial"/>
    <dgm:cxn modelId="{977017D5-3943-4093-A47D-5B2E196F4767}" type="presParOf" srcId="{D402E44D-4EFB-492A-B5D3-739484576167}" destId="{5E598196-1D46-4FAD-84AB-A42202E6A4B0}" srcOrd="6" destOrd="0" presId="urn:microsoft.com/office/officeart/2011/layout/HexagonRadial"/>
    <dgm:cxn modelId="{D6D9935B-3AC1-4E9D-8EBA-8949E916AD57}" type="presParOf" srcId="{D402E44D-4EFB-492A-B5D3-739484576167}" destId="{BB5009DB-DB65-4A70-B351-341116B8ED74}" srcOrd="7" destOrd="0" presId="urn:microsoft.com/office/officeart/2011/layout/HexagonRadial"/>
    <dgm:cxn modelId="{FC9B5BC8-DD0A-4E25-ADB7-EE175C58783F}" type="presParOf" srcId="{BB5009DB-DB65-4A70-B351-341116B8ED74}" destId="{B210C9C6-B0AE-4971-9520-B04B5C56E011}" srcOrd="0" destOrd="0" presId="urn:microsoft.com/office/officeart/2011/layout/HexagonRadial"/>
    <dgm:cxn modelId="{3E12E2CD-D754-49AB-A781-47AC55E5DAA8}" type="presParOf" srcId="{D402E44D-4EFB-492A-B5D3-739484576167}" destId="{9EE39D3A-884B-4CAD-BB77-08206C8B2377}" srcOrd="8" destOrd="0" presId="urn:microsoft.com/office/officeart/2011/layout/HexagonRadial"/>
    <dgm:cxn modelId="{392687DA-F272-45C0-A9D3-A6B10B0D15E9}" type="presParOf" srcId="{D402E44D-4EFB-492A-B5D3-739484576167}" destId="{E58940DB-BDE5-485C-AE07-6FBF570959D7}" srcOrd="9" destOrd="0" presId="urn:microsoft.com/office/officeart/2011/layout/HexagonRadial"/>
    <dgm:cxn modelId="{48A5798C-AF13-436F-B86E-EB1C413559DE}" type="presParOf" srcId="{E58940DB-BDE5-485C-AE07-6FBF570959D7}" destId="{5B9EC9E4-13E8-473C-9313-2D681726BB45}" srcOrd="0" destOrd="0" presId="urn:microsoft.com/office/officeart/2011/layout/HexagonRadial"/>
    <dgm:cxn modelId="{17E59E36-952D-495C-98D5-C8ACBFE30970}" type="presParOf" srcId="{D402E44D-4EFB-492A-B5D3-739484576167}" destId="{14D24DD3-93B9-4E2A-9902-4C288F355C1C}" srcOrd="10" destOrd="0" presId="urn:microsoft.com/office/officeart/2011/layout/HexagonRadial"/>
    <dgm:cxn modelId="{1F54D976-D388-458A-8B91-996E8C175209}" type="presParOf" srcId="{D402E44D-4EFB-492A-B5D3-739484576167}" destId="{C86D1790-5154-4014-B103-0D812033A2C0}" srcOrd="11" destOrd="0" presId="urn:microsoft.com/office/officeart/2011/layout/HexagonRadial"/>
    <dgm:cxn modelId="{9338426B-68AE-4ADC-BF80-1788554B1248}" type="presParOf" srcId="{C86D1790-5154-4014-B103-0D812033A2C0}" destId="{0CD5A173-3113-43F2-98B5-570D0F8BF10A}" srcOrd="0" destOrd="0" presId="urn:microsoft.com/office/officeart/2011/layout/HexagonRadial"/>
    <dgm:cxn modelId="{DF93B4B6-E449-46AF-87CF-430C58D7998D}" type="presParOf" srcId="{D402E44D-4EFB-492A-B5D3-739484576167}" destId="{57D6E9B5-C851-4D49-A533-31ECC734F2C2}"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BE86061-DB9B-4B26-A6A5-BAA913BCFF76}"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1B92377C-A978-4C77-9D91-4618CACDA739}">
      <dgm:prSet phldrT="[Text]"/>
      <dgm:spPr>
        <a:solidFill>
          <a:srgbClr val="6FD8FD"/>
        </a:solidFill>
      </dgm:spPr>
      <dgm:t>
        <a:bodyPr/>
        <a:lstStyle/>
        <a:p>
          <a:r>
            <a:rPr lang="en-US" dirty="0"/>
            <a:t>O</a:t>
          </a:r>
        </a:p>
      </dgm:t>
    </dgm:pt>
    <dgm:pt modelId="{EF1C89E1-3036-494D-A24B-72A879E9B980}" type="parTrans" cxnId="{152C9062-EEDC-494A-9EF8-22709E3E492C}">
      <dgm:prSet/>
      <dgm:spPr/>
      <dgm:t>
        <a:bodyPr/>
        <a:lstStyle/>
        <a:p>
          <a:endParaRPr lang="en-US"/>
        </a:p>
      </dgm:t>
    </dgm:pt>
    <dgm:pt modelId="{59029D60-9C5F-44B9-B9A6-F86443131619}" type="sibTrans" cxnId="{152C9062-EEDC-494A-9EF8-22709E3E492C}">
      <dgm:prSet/>
      <dgm:spPr/>
      <dgm:t>
        <a:bodyPr/>
        <a:lstStyle/>
        <a:p>
          <a:endParaRPr lang="en-US"/>
        </a:p>
      </dgm:t>
    </dgm:pt>
    <dgm:pt modelId="{AA2C9732-76F1-4434-9F76-D70285737B7D}">
      <dgm:prSet phldrT="[Text]" custT="1"/>
      <dgm:spPr/>
      <dgm:t>
        <a:bodyPr/>
        <a:lstStyle/>
        <a:p>
          <a:r>
            <a:rPr lang="en-US" sz="1400" b="1" dirty="0"/>
            <a:t>Observation</a:t>
          </a:r>
        </a:p>
      </dgm:t>
    </dgm:pt>
    <dgm:pt modelId="{E6106775-0E3F-4BAD-B008-9D7392616123}" type="parTrans" cxnId="{ED3F2DA7-A1E4-4421-9BC3-E4E228C1C093}">
      <dgm:prSet/>
      <dgm:spPr/>
      <dgm:t>
        <a:bodyPr/>
        <a:lstStyle/>
        <a:p>
          <a:endParaRPr lang="en-US"/>
        </a:p>
      </dgm:t>
    </dgm:pt>
    <dgm:pt modelId="{FAD32DF4-8275-477B-B1EA-CE9A71F24877}" type="sibTrans" cxnId="{ED3F2DA7-A1E4-4421-9BC3-E4E228C1C093}">
      <dgm:prSet/>
      <dgm:spPr/>
      <dgm:t>
        <a:bodyPr/>
        <a:lstStyle/>
        <a:p>
          <a:endParaRPr lang="en-US"/>
        </a:p>
      </dgm:t>
    </dgm:pt>
    <dgm:pt modelId="{64188908-B181-44C2-8427-03D31059E1E0}">
      <dgm:prSet phldrT="[Text]"/>
      <dgm:spPr>
        <a:solidFill>
          <a:srgbClr val="03B2F2"/>
        </a:solidFill>
      </dgm:spPr>
      <dgm:t>
        <a:bodyPr/>
        <a:lstStyle/>
        <a:p>
          <a:r>
            <a:rPr lang="en-US" dirty="0"/>
            <a:t>O</a:t>
          </a:r>
        </a:p>
      </dgm:t>
    </dgm:pt>
    <dgm:pt modelId="{A7A16D80-3C72-4B81-9820-BB8831D70CE9}" type="parTrans" cxnId="{5AAC4C1B-17BB-416A-B70E-FE90FE725504}">
      <dgm:prSet/>
      <dgm:spPr/>
      <dgm:t>
        <a:bodyPr/>
        <a:lstStyle/>
        <a:p>
          <a:endParaRPr lang="en-US"/>
        </a:p>
      </dgm:t>
    </dgm:pt>
    <dgm:pt modelId="{74E52081-CF11-46AB-BC15-B06C777136AC}" type="sibTrans" cxnId="{5AAC4C1B-17BB-416A-B70E-FE90FE725504}">
      <dgm:prSet/>
      <dgm:spPr/>
      <dgm:t>
        <a:bodyPr/>
        <a:lstStyle/>
        <a:p>
          <a:endParaRPr lang="en-US"/>
        </a:p>
      </dgm:t>
    </dgm:pt>
    <dgm:pt modelId="{0CF226FA-920B-46BE-BD47-6E7562C2DFAB}">
      <dgm:prSet phldrT="[Text]"/>
      <dgm:spPr/>
      <dgm:t>
        <a:bodyPr/>
        <a:lstStyle/>
        <a:p>
          <a:r>
            <a:rPr lang="en-US" b="1" dirty="0"/>
            <a:t>Orientation</a:t>
          </a:r>
        </a:p>
      </dgm:t>
    </dgm:pt>
    <dgm:pt modelId="{C01EC14C-F632-4555-B578-BFDA7ED7CDCC}" type="parTrans" cxnId="{5AC63429-8572-47E4-AED4-D7D17D549BF8}">
      <dgm:prSet/>
      <dgm:spPr/>
      <dgm:t>
        <a:bodyPr/>
        <a:lstStyle/>
        <a:p>
          <a:endParaRPr lang="en-US"/>
        </a:p>
      </dgm:t>
    </dgm:pt>
    <dgm:pt modelId="{373B04F3-7D6C-4873-83DB-148B0E793D61}" type="sibTrans" cxnId="{5AC63429-8572-47E4-AED4-D7D17D549BF8}">
      <dgm:prSet/>
      <dgm:spPr/>
      <dgm:t>
        <a:bodyPr/>
        <a:lstStyle/>
        <a:p>
          <a:endParaRPr lang="en-US"/>
        </a:p>
      </dgm:t>
    </dgm:pt>
    <dgm:pt modelId="{46E1A168-BF77-4C17-B119-6EB7BB55BE46}">
      <dgm:prSet phldrT="[Text]"/>
      <dgm:spPr>
        <a:solidFill>
          <a:srgbClr val="039DD3"/>
        </a:solidFill>
      </dgm:spPr>
      <dgm:t>
        <a:bodyPr/>
        <a:lstStyle/>
        <a:p>
          <a:r>
            <a:rPr lang="en-US" dirty="0"/>
            <a:t>D</a:t>
          </a:r>
        </a:p>
      </dgm:t>
    </dgm:pt>
    <dgm:pt modelId="{D79040D6-6F4E-4C59-BE9A-01E8465C5EC6}" type="parTrans" cxnId="{E31F27B1-BF81-439A-809B-EF7850B8E66A}">
      <dgm:prSet/>
      <dgm:spPr/>
      <dgm:t>
        <a:bodyPr/>
        <a:lstStyle/>
        <a:p>
          <a:endParaRPr lang="en-US"/>
        </a:p>
      </dgm:t>
    </dgm:pt>
    <dgm:pt modelId="{7D52AAE8-9E6E-4279-894A-355DBB165165}" type="sibTrans" cxnId="{E31F27B1-BF81-439A-809B-EF7850B8E66A}">
      <dgm:prSet/>
      <dgm:spPr/>
      <dgm:t>
        <a:bodyPr/>
        <a:lstStyle/>
        <a:p>
          <a:endParaRPr lang="en-US"/>
        </a:p>
      </dgm:t>
    </dgm:pt>
    <dgm:pt modelId="{F38B0E88-BE55-4314-BBF3-007C4F4235E6}">
      <dgm:prSet phldrT="[Text]"/>
      <dgm:spPr/>
      <dgm:t>
        <a:bodyPr/>
        <a:lstStyle/>
        <a:p>
          <a:r>
            <a:rPr lang="en-US" b="1" dirty="0"/>
            <a:t>Decision</a:t>
          </a:r>
        </a:p>
      </dgm:t>
    </dgm:pt>
    <dgm:pt modelId="{B9329B54-883C-4735-9069-40850790B69B}" type="parTrans" cxnId="{A1305998-5B16-43F0-8483-3870CE30E134}">
      <dgm:prSet/>
      <dgm:spPr/>
      <dgm:t>
        <a:bodyPr/>
        <a:lstStyle/>
        <a:p>
          <a:endParaRPr lang="en-US"/>
        </a:p>
      </dgm:t>
    </dgm:pt>
    <dgm:pt modelId="{01798201-DD51-4705-8959-5ECDDDD431FA}" type="sibTrans" cxnId="{A1305998-5B16-43F0-8483-3870CE30E134}">
      <dgm:prSet/>
      <dgm:spPr/>
      <dgm:t>
        <a:bodyPr/>
        <a:lstStyle/>
        <a:p>
          <a:endParaRPr lang="en-US"/>
        </a:p>
      </dgm:t>
    </dgm:pt>
    <dgm:pt modelId="{3E0040FD-2147-490E-BFE0-EC40AB0F19C5}">
      <dgm:prSet phldrT="[Text]"/>
      <dgm:spPr>
        <a:solidFill>
          <a:srgbClr val="FF0000"/>
        </a:solidFill>
      </dgm:spPr>
      <dgm:t>
        <a:bodyPr/>
        <a:lstStyle/>
        <a:p>
          <a:r>
            <a:rPr lang="en-US" dirty="0"/>
            <a:t>A</a:t>
          </a:r>
        </a:p>
      </dgm:t>
    </dgm:pt>
    <dgm:pt modelId="{F9B3EBDA-4F3C-4B25-ABF6-A802F358AEB0}" type="parTrans" cxnId="{04A0526E-3555-430B-83AB-86D82FEB55DF}">
      <dgm:prSet/>
      <dgm:spPr/>
      <dgm:t>
        <a:bodyPr/>
        <a:lstStyle/>
        <a:p>
          <a:endParaRPr lang="en-US"/>
        </a:p>
      </dgm:t>
    </dgm:pt>
    <dgm:pt modelId="{DB4A763F-94FD-4C30-BD7B-CCCA8CBFAC16}" type="sibTrans" cxnId="{04A0526E-3555-430B-83AB-86D82FEB55DF}">
      <dgm:prSet/>
      <dgm:spPr/>
      <dgm:t>
        <a:bodyPr/>
        <a:lstStyle/>
        <a:p>
          <a:endParaRPr lang="en-US"/>
        </a:p>
      </dgm:t>
    </dgm:pt>
    <dgm:pt modelId="{E1E733BD-CF10-4814-89D4-F301F74E2E3E}">
      <dgm:prSet phldrT="[Text]"/>
      <dgm:spPr/>
      <dgm:t>
        <a:bodyPr/>
        <a:lstStyle/>
        <a:p>
          <a:r>
            <a:rPr lang="en-US" b="1" dirty="0"/>
            <a:t>Action</a:t>
          </a:r>
        </a:p>
      </dgm:t>
    </dgm:pt>
    <dgm:pt modelId="{4FDE9831-2876-4888-884A-BBD859F37F5A}" type="parTrans" cxnId="{96DA8961-5E9E-471A-B438-128BBAEAF2D4}">
      <dgm:prSet/>
      <dgm:spPr/>
      <dgm:t>
        <a:bodyPr/>
        <a:lstStyle/>
        <a:p>
          <a:endParaRPr lang="en-US"/>
        </a:p>
      </dgm:t>
    </dgm:pt>
    <dgm:pt modelId="{F905FD49-1B93-4F99-ADB6-7084ED404BCF}" type="sibTrans" cxnId="{96DA8961-5E9E-471A-B438-128BBAEAF2D4}">
      <dgm:prSet/>
      <dgm:spPr/>
      <dgm:t>
        <a:bodyPr/>
        <a:lstStyle/>
        <a:p>
          <a:endParaRPr lang="en-US"/>
        </a:p>
      </dgm:t>
    </dgm:pt>
    <dgm:pt modelId="{315DB6AC-A6C3-48CA-9918-588D7BC89349}" type="pres">
      <dgm:prSet presAssocID="{FBE86061-DB9B-4B26-A6A5-BAA913BCFF76}" presName="cycleMatrixDiagram" presStyleCnt="0">
        <dgm:presLayoutVars>
          <dgm:chMax val="1"/>
          <dgm:dir/>
          <dgm:animLvl val="lvl"/>
          <dgm:resizeHandles val="exact"/>
        </dgm:presLayoutVars>
      </dgm:prSet>
      <dgm:spPr/>
    </dgm:pt>
    <dgm:pt modelId="{1DB0EBC1-2D64-4EE8-903F-DBF661DFC79A}" type="pres">
      <dgm:prSet presAssocID="{FBE86061-DB9B-4B26-A6A5-BAA913BCFF76}" presName="children" presStyleCnt="0"/>
      <dgm:spPr/>
    </dgm:pt>
    <dgm:pt modelId="{C908A4D8-3DEB-4FA1-A30A-B86F9F5846B2}" type="pres">
      <dgm:prSet presAssocID="{FBE86061-DB9B-4B26-A6A5-BAA913BCFF76}" presName="child1group" presStyleCnt="0"/>
      <dgm:spPr/>
    </dgm:pt>
    <dgm:pt modelId="{98436060-CFA9-4FF6-A463-83552D0D4036}" type="pres">
      <dgm:prSet presAssocID="{FBE86061-DB9B-4B26-A6A5-BAA913BCFF76}" presName="child1" presStyleLbl="bgAcc1" presStyleIdx="0" presStyleCnt="4"/>
      <dgm:spPr/>
    </dgm:pt>
    <dgm:pt modelId="{F0F0AF68-5A48-4FB6-9DD1-55D3E078947B}" type="pres">
      <dgm:prSet presAssocID="{FBE86061-DB9B-4B26-A6A5-BAA913BCFF76}" presName="child1Text" presStyleLbl="bgAcc1" presStyleIdx="0" presStyleCnt="4">
        <dgm:presLayoutVars>
          <dgm:bulletEnabled val="1"/>
        </dgm:presLayoutVars>
      </dgm:prSet>
      <dgm:spPr/>
    </dgm:pt>
    <dgm:pt modelId="{51801E56-4E2F-4B4A-B06A-FB7CD755DADD}" type="pres">
      <dgm:prSet presAssocID="{FBE86061-DB9B-4B26-A6A5-BAA913BCFF76}" presName="child2group" presStyleCnt="0"/>
      <dgm:spPr/>
    </dgm:pt>
    <dgm:pt modelId="{F4691EB6-2E4D-47AB-A9E6-B8B7D5244646}" type="pres">
      <dgm:prSet presAssocID="{FBE86061-DB9B-4B26-A6A5-BAA913BCFF76}" presName="child2" presStyleLbl="bgAcc1" presStyleIdx="1" presStyleCnt="4"/>
      <dgm:spPr/>
    </dgm:pt>
    <dgm:pt modelId="{94C34258-306F-4391-B49F-EE09ADC9DF8D}" type="pres">
      <dgm:prSet presAssocID="{FBE86061-DB9B-4B26-A6A5-BAA913BCFF76}" presName="child2Text" presStyleLbl="bgAcc1" presStyleIdx="1" presStyleCnt="4">
        <dgm:presLayoutVars>
          <dgm:bulletEnabled val="1"/>
        </dgm:presLayoutVars>
      </dgm:prSet>
      <dgm:spPr/>
    </dgm:pt>
    <dgm:pt modelId="{6DF50173-25D3-406C-8CB2-C05F484515E6}" type="pres">
      <dgm:prSet presAssocID="{FBE86061-DB9B-4B26-A6A5-BAA913BCFF76}" presName="child3group" presStyleCnt="0"/>
      <dgm:spPr/>
    </dgm:pt>
    <dgm:pt modelId="{8E35C7A5-EAA5-4197-B58B-C58AF8945F28}" type="pres">
      <dgm:prSet presAssocID="{FBE86061-DB9B-4B26-A6A5-BAA913BCFF76}" presName="child3" presStyleLbl="bgAcc1" presStyleIdx="2" presStyleCnt="4"/>
      <dgm:spPr/>
    </dgm:pt>
    <dgm:pt modelId="{52759C7E-192A-46EE-BCC1-2B52DBFF0B60}" type="pres">
      <dgm:prSet presAssocID="{FBE86061-DB9B-4B26-A6A5-BAA913BCFF76}" presName="child3Text" presStyleLbl="bgAcc1" presStyleIdx="2" presStyleCnt="4">
        <dgm:presLayoutVars>
          <dgm:bulletEnabled val="1"/>
        </dgm:presLayoutVars>
      </dgm:prSet>
      <dgm:spPr/>
    </dgm:pt>
    <dgm:pt modelId="{2DD178AF-9081-48B4-8817-EF7A4186F812}" type="pres">
      <dgm:prSet presAssocID="{FBE86061-DB9B-4B26-A6A5-BAA913BCFF76}" presName="child4group" presStyleCnt="0"/>
      <dgm:spPr/>
    </dgm:pt>
    <dgm:pt modelId="{921D3A6A-0CE7-481A-B8E2-5CBFDBC9D9F7}" type="pres">
      <dgm:prSet presAssocID="{FBE86061-DB9B-4B26-A6A5-BAA913BCFF76}" presName="child4" presStyleLbl="bgAcc1" presStyleIdx="3" presStyleCnt="4"/>
      <dgm:spPr/>
    </dgm:pt>
    <dgm:pt modelId="{3EA5AE12-C1C6-4264-97BD-90D4F6757DC9}" type="pres">
      <dgm:prSet presAssocID="{FBE86061-DB9B-4B26-A6A5-BAA913BCFF76}" presName="child4Text" presStyleLbl="bgAcc1" presStyleIdx="3" presStyleCnt="4">
        <dgm:presLayoutVars>
          <dgm:bulletEnabled val="1"/>
        </dgm:presLayoutVars>
      </dgm:prSet>
      <dgm:spPr/>
    </dgm:pt>
    <dgm:pt modelId="{3300EE22-5454-4597-A607-E85478B5531D}" type="pres">
      <dgm:prSet presAssocID="{FBE86061-DB9B-4B26-A6A5-BAA913BCFF76}" presName="childPlaceholder" presStyleCnt="0"/>
      <dgm:spPr/>
    </dgm:pt>
    <dgm:pt modelId="{9C727D8A-D067-4609-A110-B0E1372DDEC5}" type="pres">
      <dgm:prSet presAssocID="{FBE86061-DB9B-4B26-A6A5-BAA913BCFF76}" presName="circle" presStyleCnt="0"/>
      <dgm:spPr/>
    </dgm:pt>
    <dgm:pt modelId="{34561AF8-B92B-4F0B-8696-71EA5B94561C}" type="pres">
      <dgm:prSet presAssocID="{FBE86061-DB9B-4B26-A6A5-BAA913BCFF76}" presName="quadrant1" presStyleLbl="node1" presStyleIdx="0" presStyleCnt="4">
        <dgm:presLayoutVars>
          <dgm:chMax val="1"/>
          <dgm:bulletEnabled val="1"/>
        </dgm:presLayoutVars>
      </dgm:prSet>
      <dgm:spPr/>
    </dgm:pt>
    <dgm:pt modelId="{0E0EBEF1-A32C-4C68-BD12-7F58B6C7B728}" type="pres">
      <dgm:prSet presAssocID="{FBE86061-DB9B-4B26-A6A5-BAA913BCFF76}" presName="quadrant2" presStyleLbl="node1" presStyleIdx="1" presStyleCnt="4">
        <dgm:presLayoutVars>
          <dgm:chMax val="1"/>
          <dgm:bulletEnabled val="1"/>
        </dgm:presLayoutVars>
      </dgm:prSet>
      <dgm:spPr/>
    </dgm:pt>
    <dgm:pt modelId="{C76A1125-626F-4381-9033-A4F0E016ABD6}" type="pres">
      <dgm:prSet presAssocID="{FBE86061-DB9B-4B26-A6A5-BAA913BCFF76}" presName="quadrant3" presStyleLbl="node1" presStyleIdx="2" presStyleCnt="4">
        <dgm:presLayoutVars>
          <dgm:chMax val="1"/>
          <dgm:bulletEnabled val="1"/>
        </dgm:presLayoutVars>
      </dgm:prSet>
      <dgm:spPr/>
    </dgm:pt>
    <dgm:pt modelId="{DB2E1A4D-BD7D-40B3-971D-0727EFD4E322}" type="pres">
      <dgm:prSet presAssocID="{FBE86061-DB9B-4B26-A6A5-BAA913BCFF76}" presName="quadrant4" presStyleLbl="node1" presStyleIdx="3" presStyleCnt="4">
        <dgm:presLayoutVars>
          <dgm:chMax val="1"/>
          <dgm:bulletEnabled val="1"/>
        </dgm:presLayoutVars>
      </dgm:prSet>
      <dgm:spPr/>
    </dgm:pt>
    <dgm:pt modelId="{D19D7679-EE75-4E6F-9ED8-04938B3B7C7D}" type="pres">
      <dgm:prSet presAssocID="{FBE86061-DB9B-4B26-A6A5-BAA913BCFF76}" presName="quadrantPlaceholder" presStyleCnt="0"/>
      <dgm:spPr/>
    </dgm:pt>
    <dgm:pt modelId="{00E1FA91-4C6B-4941-91BB-A0CE56E78D44}" type="pres">
      <dgm:prSet presAssocID="{FBE86061-DB9B-4B26-A6A5-BAA913BCFF76}" presName="center1" presStyleLbl="fgShp" presStyleIdx="0" presStyleCnt="2"/>
      <dgm:spPr/>
    </dgm:pt>
    <dgm:pt modelId="{4F8A4795-15E0-4198-B3EA-3234FB6FA361}" type="pres">
      <dgm:prSet presAssocID="{FBE86061-DB9B-4B26-A6A5-BAA913BCFF76}" presName="center2" presStyleLbl="fgShp" presStyleIdx="1" presStyleCnt="2"/>
      <dgm:spPr/>
    </dgm:pt>
  </dgm:ptLst>
  <dgm:cxnLst>
    <dgm:cxn modelId="{A9E8E205-693D-40EA-8139-0D845762141F}" type="presOf" srcId="{FBE86061-DB9B-4B26-A6A5-BAA913BCFF76}" destId="{315DB6AC-A6C3-48CA-9918-588D7BC89349}" srcOrd="0" destOrd="0" presId="urn:microsoft.com/office/officeart/2005/8/layout/cycle4"/>
    <dgm:cxn modelId="{5AAC4C1B-17BB-416A-B70E-FE90FE725504}" srcId="{FBE86061-DB9B-4B26-A6A5-BAA913BCFF76}" destId="{64188908-B181-44C2-8427-03D31059E1E0}" srcOrd="1" destOrd="0" parTransId="{A7A16D80-3C72-4B81-9820-BB8831D70CE9}" sibTransId="{74E52081-CF11-46AB-BC15-B06C777136AC}"/>
    <dgm:cxn modelId="{52FD011F-5F06-47CD-A6A9-973AD5C79BF6}" type="presOf" srcId="{0CF226FA-920B-46BE-BD47-6E7562C2DFAB}" destId="{94C34258-306F-4391-B49F-EE09ADC9DF8D}" srcOrd="1" destOrd="0" presId="urn:microsoft.com/office/officeart/2005/8/layout/cycle4"/>
    <dgm:cxn modelId="{5AC63429-8572-47E4-AED4-D7D17D549BF8}" srcId="{64188908-B181-44C2-8427-03D31059E1E0}" destId="{0CF226FA-920B-46BE-BD47-6E7562C2DFAB}" srcOrd="0" destOrd="0" parTransId="{C01EC14C-F632-4555-B578-BFDA7ED7CDCC}" sibTransId="{373B04F3-7D6C-4873-83DB-148B0E793D61}"/>
    <dgm:cxn modelId="{C2662B2B-9E8F-407A-AEA4-A85F88C439F5}" type="presOf" srcId="{46E1A168-BF77-4C17-B119-6EB7BB55BE46}" destId="{C76A1125-626F-4381-9033-A4F0E016ABD6}" srcOrd="0" destOrd="0" presId="urn:microsoft.com/office/officeart/2005/8/layout/cycle4"/>
    <dgm:cxn modelId="{98333B32-6136-4BBE-B2EC-32006F1ACFC6}" type="presOf" srcId="{3E0040FD-2147-490E-BFE0-EC40AB0F19C5}" destId="{DB2E1A4D-BD7D-40B3-971D-0727EFD4E322}" srcOrd="0" destOrd="0" presId="urn:microsoft.com/office/officeart/2005/8/layout/cycle4"/>
    <dgm:cxn modelId="{96DA8961-5E9E-471A-B438-128BBAEAF2D4}" srcId="{3E0040FD-2147-490E-BFE0-EC40AB0F19C5}" destId="{E1E733BD-CF10-4814-89D4-F301F74E2E3E}" srcOrd="0" destOrd="0" parTransId="{4FDE9831-2876-4888-884A-BBD859F37F5A}" sibTransId="{F905FD49-1B93-4F99-ADB6-7084ED404BCF}"/>
    <dgm:cxn modelId="{152C9062-EEDC-494A-9EF8-22709E3E492C}" srcId="{FBE86061-DB9B-4B26-A6A5-BAA913BCFF76}" destId="{1B92377C-A978-4C77-9D91-4618CACDA739}" srcOrd="0" destOrd="0" parTransId="{EF1C89E1-3036-494D-A24B-72A879E9B980}" sibTransId="{59029D60-9C5F-44B9-B9A6-F86443131619}"/>
    <dgm:cxn modelId="{F613146E-AA1C-49A1-847B-2FFBFFD6F76C}" type="presOf" srcId="{E1E733BD-CF10-4814-89D4-F301F74E2E3E}" destId="{921D3A6A-0CE7-481A-B8E2-5CBFDBC9D9F7}" srcOrd="0" destOrd="0" presId="urn:microsoft.com/office/officeart/2005/8/layout/cycle4"/>
    <dgm:cxn modelId="{04A0526E-3555-430B-83AB-86D82FEB55DF}" srcId="{FBE86061-DB9B-4B26-A6A5-BAA913BCFF76}" destId="{3E0040FD-2147-490E-BFE0-EC40AB0F19C5}" srcOrd="3" destOrd="0" parTransId="{F9B3EBDA-4F3C-4B25-ABF6-A802F358AEB0}" sibTransId="{DB4A763F-94FD-4C30-BD7B-CCCA8CBFAC16}"/>
    <dgm:cxn modelId="{9DF2F980-E714-4E82-AFDD-73EE1AC066AC}" type="presOf" srcId="{F38B0E88-BE55-4314-BBF3-007C4F4235E6}" destId="{8E35C7A5-EAA5-4197-B58B-C58AF8945F28}" srcOrd="0" destOrd="0" presId="urn:microsoft.com/office/officeart/2005/8/layout/cycle4"/>
    <dgm:cxn modelId="{61138D86-F52D-4A53-9407-649E2410934E}" type="presOf" srcId="{0CF226FA-920B-46BE-BD47-6E7562C2DFAB}" destId="{F4691EB6-2E4D-47AB-A9E6-B8B7D5244646}" srcOrd="0" destOrd="0" presId="urn:microsoft.com/office/officeart/2005/8/layout/cycle4"/>
    <dgm:cxn modelId="{DE71198B-355D-4379-B664-74EFFB29CFE9}" type="presOf" srcId="{AA2C9732-76F1-4434-9F76-D70285737B7D}" destId="{98436060-CFA9-4FF6-A463-83552D0D4036}" srcOrd="0" destOrd="0" presId="urn:microsoft.com/office/officeart/2005/8/layout/cycle4"/>
    <dgm:cxn modelId="{ACCB2A95-7030-4876-81EC-F364DF8838F2}" type="presOf" srcId="{64188908-B181-44C2-8427-03D31059E1E0}" destId="{0E0EBEF1-A32C-4C68-BD12-7F58B6C7B728}" srcOrd="0" destOrd="0" presId="urn:microsoft.com/office/officeart/2005/8/layout/cycle4"/>
    <dgm:cxn modelId="{A1305998-5B16-43F0-8483-3870CE30E134}" srcId="{46E1A168-BF77-4C17-B119-6EB7BB55BE46}" destId="{F38B0E88-BE55-4314-BBF3-007C4F4235E6}" srcOrd="0" destOrd="0" parTransId="{B9329B54-883C-4735-9069-40850790B69B}" sibTransId="{01798201-DD51-4705-8959-5ECDDDD431FA}"/>
    <dgm:cxn modelId="{999C81A5-7DED-489F-A0E1-212584A74E3F}" type="presOf" srcId="{F38B0E88-BE55-4314-BBF3-007C4F4235E6}" destId="{52759C7E-192A-46EE-BCC1-2B52DBFF0B60}" srcOrd="1" destOrd="0" presId="urn:microsoft.com/office/officeart/2005/8/layout/cycle4"/>
    <dgm:cxn modelId="{ED3F2DA7-A1E4-4421-9BC3-E4E228C1C093}" srcId="{1B92377C-A978-4C77-9D91-4618CACDA739}" destId="{AA2C9732-76F1-4434-9F76-D70285737B7D}" srcOrd="0" destOrd="0" parTransId="{E6106775-0E3F-4BAD-B008-9D7392616123}" sibTransId="{FAD32DF4-8275-477B-B1EA-CE9A71F24877}"/>
    <dgm:cxn modelId="{E31F27B1-BF81-439A-809B-EF7850B8E66A}" srcId="{FBE86061-DB9B-4B26-A6A5-BAA913BCFF76}" destId="{46E1A168-BF77-4C17-B119-6EB7BB55BE46}" srcOrd="2" destOrd="0" parTransId="{D79040D6-6F4E-4C59-BE9A-01E8465C5EC6}" sibTransId="{7D52AAE8-9E6E-4279-894A-355DBB165165}"/>
    <dgm:cxn modelId="{4F9E04D0-1E70-4779-99A6-9DE857E58AD3}" type="presOf" srcId="{E1E733BD-CF10-4814-89D4-F301F74E2E3E}" destId="{3EA5AE12-C1C6-4264-97BD-90D4F6757DC9}" srcOrd="1" destOrd="0" presId="urn:microsoft.com/office/officeart/2005/8/layout/cycle4"/>
    <dgm:cxn modelId="{FF73C9F0-7E8C-4DA0-9350-62CA87E257AB}" type="presOf" srcId="{AA2C9732-76F1-4434-9F76-D70285737B7D}" destId="{F0F0AF68-5A48-4FB6-9DD1-55D3E078947B}" srcOrd="1" destOrd="0" presId="urn:microsoft.com/office/officeart/2005/8/layout/cycle4"/>
    <dgm:cxn modelId="{2819B8FC-E551-436A-B921-593FB269BE1B}" type="presOf" srcId="{1B92377C-A978-4C77-9D91-4618CACDA739}" destId="{34561AF8-B92B-4F0B-8696-71EA5B94561C}" srcOrd="0" destOrd="0" presId="urn:microsoft.com/office/officeart/2005/8/layout/cycle4"/>
    <dgm:cxn modelId="{E5D510A6-7F71-4DDA-8330-3071F41EE3E5}" type="presParOf" srcId="{315DB6AC-A6C3-48CA-9918-588D7BC89349}" destId="{1DB0EBC1-2D64-4EE8-903F-DBF661DFC79A}" srcOrd="0" destOrd="0" presId="urn:microsoft.com/office/officeart/2005/8/layout/cycle4"/>
    <dgm:cxn modelId="{F5C58350-5651-4ACC-B902-083B7928528F}" type="presParOf" srcId="{1DB0EBC1-2D64-4EE8-903F-DBF661DFC79A}" destId="{C908A4D8-3DEB-4FA1-A30A-B86F9F5846B2}" srcOrd="0" destOrd="0" presId="urn:microsoft.com/office/officeart/2005/8/layout/cycle4"/>
    <dgm:cxn modelId="{3322E5BB-0E9A-450B-9F0D-CD950CCD4ACF}" type="presParOf" srcId="{C908A4D8-3DEB-4FA1-A30A-B86F9F5846B2}" destId="{98436060-CFA9-4FF6-A463-83552D0D4036}" srcOrd="0" destOrd="0" presId="urn:microsoft.com/office/officeart/2005/8/layout/cycle4"/>
    <dgm:cxn modelId="{A25923C5-B78D-4189-8CDE-9C55DC8C1CCA}" type="presParOf" srcId="{C908A4D8-3DEB-4FA1-A30A-B86F9F5846B2}" destId="{F0F0AF68-5A48-4FB6-9DD1-55D3E078947B}" srcOrd="1" destOrd="0" presId="urn:microsoft.com/office/officeart/2005/8/layout/cycle4"/>
    <dgm:cxn modelId="{5305E71E-4376-4571-8FF7-698A5B844343}" type="presParOf" srcId="{1DB0EBC1-2D64-4EE8-903F-DBF661DFC79A}" destId="{51801E56-4E2F-4B4A-B06A-FB7CD755DADD}" srcOrd="1" destOrd="0" presId="urn:microsoft.com/office/officeart/2005/8/layout/cycle4"/>
    <dgm:cxn modelId="{19A40325-3995-41D4-886C-584EABE563F0}" type="presParOf" srcId="{51801E56-4E2F-4B4A-B06A-FB7CD755DADD}" destId="{F4691EB6-2E4D-47AB-A9E6-B8B7D5244646}" srcOrd="0" destOrd="0" presId="urn:microsoft.com/office/officeart/2005/8/layout/cycle4"/>
    <dgm:cxn modelId="{68F43B51-6CFE-475F-ABC2-7360615DA043}" type="presParOf" srcId="{51801E56-4E2F-4B4A-B06A-FB7CD755DADD}" destId="{94C34258-306F-4391-B49F-EE09ADC9DF8D}" srcOrd="1" destOrd="0" presId="urn:microsoft.com/office/officeart/2005/8/layout/cycle4"/>
    <dgm:cxn modelId="{3087AC41-A01F-46A2-ACD4-A469C10321D4}" type="presParOf" srcId="{1DB0EBC1-2D64-4EE8-903F-DBF661DFC79A}" destId="{6DF50173-25D3-406C-8CB2-C05F484515E6}" srcOrd="2" destOrd="0" presId="urn:microsoft.com/office/officeart/2005/8/layout/cycle4"/>
    <dgm:cxn modelId="{55A66766-B78D-47BE-8973-BF13C412DC07}" type="presParOf" srcId="{6DF50173-25D3-406C-8CB2-C05F484515E6}" destId="{8E35C7A5-EAA5-4197-B58B-C58AF8945F28}" srcOrd="0" destOrd="0" presId="urn:microsoft.com/office/officeart/2005/8/layout/cycle4"/>
    <dgm:cxn modelId="{FDD2E1E1-9D05-404F-8893-F35F78BA9BE2}" type="presParOf" srcId="{6DF50173-25D3-406C-8CB2-C05F484515E6}" destId="{52759C7E-192A-46EE-BCC1-2B52DBFF0B60}" srcOrd="1" destOrd="0" presId="urn:microsoft.com/office/officeart/2005/8/layout/cycle4"/>
    <dgm:cxn modelId="{D77EE498-80AE-4194-B564-44561EB7E378}" type="presParOf" srcId="{1DB0EBC1-2D64-4EE8-903F-DBF661DFC79A}" destId="{2DD178AF-9081-48B4-8817-EF7A4186F812}" srcOrd="3" destOrd="0" presId="urn:microsoft.com/office/officeart/2005/8/layout/cycle4"/>
    <dgm:cxn modelId="{A09E8363-F159-4DC1-895A-F08EAEB41CF9}" type="presParOf" srcId="{2DD178AF-9081-48B4-8817-EF7A4186F812}" destId="{921D3A6A-0CE7-481A-B8E2-5CBFDBC9D9F7}" srcOrd="0" destOrd="0" presId="urn:microsoft.com/office/officeart/2005/8/layout/cycle4"/>
    <dgm:cxn modelId="{8883FF5F-C65A-4C0A-87A0-78CE7C38FF82}" type="presParOf" srcId="{2DD178AF-9081-48B4-8817-EF7A4186F812}" destId="{3EA5AE12-C1C6-4264-97BD-90D4F6757DC9}" srcOrd="1" destOrd="0" presId="urn:microsoft.com/office/officeart/2005/8/layout/cycle4"/>
    <dgm:cxn modelId="{3C3B6713-A506-4104-AEA8-E229D60ACF6C}" type="presParOf" srcId="{1DB0EBC1-2D64-4EE8-903F-DBF661DFC79A}" destId="{3300EE22-5454-4597-A607-E85478B5531D}" srcOrd="4" destOrd="0" presId="urn:microsoft.com/office/officeart/2005/8/layout/cycle4"/>
    <dgm:cxn modelId="{6DC629FC-84C0-404F-B931-1C5384479453}" type="presParOf" srcId="{315DB6AC-A6C3-48CA-9918-588D7BC89349}" destId="{9C727D8A-D067-4609-A110-B0E1372DDEC5}" srcOrd="1" destOrd="0" presId="urn:microsoft.com/office/officeart/2005/8/layout/cycle4"/>
    <dgm:cxn modelId="{EF6E2A3F-5AB4-4E19-8B0A-524C0B953806}" type="presParOf" srcId="{9C727D8A-D067-4609-A110-B0E1372DDEC5}" destId="{34561AF8-B92B-4F0B-8696-71EA5B94561C}" srcOrd="0" destOrd="0" presId="urn:microsoft.com/office/officeart/2005/8/layout/cycle4"/>
    <dgm:cxn modelId="{60058E38-8251-4593-81D6-9BA4ACBE319B}" type="presParOf" srcId="{9C727D8A-D067-4609-A110-B0E1372DDEC5}" destId="{0E0EBEF1-A32C-4C68-BD12-7F58B6C7B728}" srcOrd="1" destOrd="0" presId="urn:microsoft.com/office/officeart/2005/8/layout/cycle4"/>
    <dgm:cxn modelId="{345555E3-9C1E-40B3-BB0A-375FB51DDE97}" type="presParOf" srcId="{9C727D8A-D067-4609-A110-B0E1372DDEC5}" destId="{C76A1125-626F-4381-9033-A4F0E016ABD6}" srcOrd="2" destOrd="0" presId="urn:microsoft.com/office/officeart/2005/8/layout/cycle4"/>
    <dgm:cxn modelId="{C75268C6-CDE9-4956-9803-360ABF63CC81}" type="presParOf" srcId="{9C727D8A-D067-4609-A110-B0E1372DDEC5}" destId="{DB2E1A4D-BD7D-40B3-971D-0727EFD4E322}" srcOrd="3" destOrd="0" presId="urn:microsoft.com/office/officeart/2005/8/layout/cycle4"/>
    <dgm:cxn modelId="{FD579BCF-A5B6-4A77-9554-048612FAB301}" type="presParOf" srcId="{9C727D8A-D067-4609-A110-B0E1372DDEC5}" destId="{D19D7679-EE75-4E6F-9ED8-04938B3B7C7D}" srcOrd="4" destOrd="0" presId="urn:microsoft.com/office/officeart/2005/8/layout/cycle4"/>
    <dgm:cxn modelId="{C9338D5E-C062-4A43-BF0D-3C96F648E751}" type="presParOf" srcId="{315DB6AC-A6C3-48CA-9918-588D7BC89349}" destId="{00E1FA91-4C6B-4941-91BB-A0CE56E78D44}" srcOrd="2" destOrd="0" presId="urn:microsoft.com/office/officeart/2005/8/layout/cycle4"/>
    <dgm:cxn modelId="{C144B797-43C4-47D6-9365-7E3682F3604F}" type="presParOf" srcId="{315DB6AC-A6C3-48CA-9918-588D7BC89349}" destId="{4F8A4795-15E0-4198-B3EA-3234FB6FA361}"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02FF87-B0A8-407D-9DB6-1F878922B7CA}"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2C2B7DFF-4652-44C8-BC7E-832E458E56FB}">
      <dgm:prSet phldrT="[Text]"/>
      <dgm:spPr/>
      <dgm:t>
        <a:bodyPr/>
        <a:lstStyle/>
        <a:p>
          <a:r>
            <a:rPr lang="en-US" dirty="0"/>
            <a:t>Order- specific</a:t>
          </a:r>
        </a:p>
      </dgm:t>
    </dgm:pt>
    <dgm:pt modelId="{6DC154ED-8B5B-4532-9041-6F0C63A9397D}" type="parTrans" cxnId="{E940F838-A367-4C38-921F-CEF9F935F12D}">
      <dgm:prSet/>
      <dgm:spPr/>
      <dgm:t>
        <a:bodyPr/>
        <a:lstStyle/>
        <a:p>
          <a:endParaRPr lang="en-US"/>
        </a:p>
      </dgm:t>
    </dgm:pt>
    <dgm:pt modelId="{01B046B8-5A91-4538-840E-8DBD765F0266}" type="sibTrans" cxnId="{E940F838-A367-4C38-921F-CEF9F935F12D}">
      <dgm:prSet/>
      <dgm:spPr/>
      <dgm:t>
        <a:bodyPr/>
        <a:lstStyle/>
        <a:p>
          <a:endParaRPr lang="en-US"/>
        </a:p>
      </dgm:t>
    </dgm:pt>
    <dgm:pt modelId="{12424A82-C127-4611-9AF6-EF18F784CACD}">
      <dgm:prSet phldrT="[Text]"/>
      <dgm:spPr/>
      <dgm:t>
        <a:bodyPr/>
        <a:lstStyle/>
        <a:p>
          <a:r>
            <a:rPr lang="en-US" dirty="0"/>
            <a:t>Interventionist</a:t>
          </a:r>
        </a:p>
      </dgm:t>
    </dgm:pt>
    <dgm:pt modelId="{6FACB544-23AF-47EC-BBD7-84B4DFAB1847}" type="parTrans" cxnId="{857D91C0-2E36-49C4-BE3B-50633E66C57C}">
      <dgm:prSet/>
      <dgm:spPr/>
      <dgm:t>
        <a:bodyPr/>
        <a:lstStyle/>
        <a:p>
          <a:endParaRPr lang="en-US"/>
        </a:p>
      </dgm:t>
    </dgm:pt>
    <dgm:pt modelId="{69BBD740-52A2-49F9-909E-88E67D1AC46E}" type="sibTrans" cxnId="{857D91C0-2E36-49C4-BE3B-50633E66C57C}">
      <dgm:prSet/>
      <dgm:spPr/>
      <dgm:t>
        <a:bodyPr/>
        <a:lstStyle/>
        <a:p>
          <a:endParaRPr lang="en-US"/>
        </a:p>
      </dgm:t>
    </dgm:pt>
    <dgm:pt modelId="{0866E184-05D2-4B1D-B98C-0B40206D536B}">
      <dgm:prSet phldrT="[Text]"/>
      <dgm:spPr/>
      <dgm:t>
        <a:bodyPr/>
        <a:lstStyle/>
        <a:p>
          <a:r>
            <a:rPr lang="en-US" dirty="0"/>
            <a:t>Cyclic</a:t>
          </a:r>
        </a:p>
      </dgm:t>
    </dgm:pt>
    <dgm:pt modelId="{56C350A1-C646-46E4-9B73-348E7F7529C1}" type="parTrans" cxnId="{0147EC3F-ED83-469C-B45D-1E4759903596}">
      <dgm:prSet/>
      <dgm:spPr/>
      <dgm:t>
        <a:bodyPr/>
        <a:lstStyle/>
        <a:p>
          <a:endParaRPr lang="en-US"/>
        </a:p>
      </dgm:t>
    </dgm:pt>
    <dgm:pt modelId="{7D3D3345-6B50-4AD7-9E86-2089211B6B82}" type="sibTrans" cxnId="{0147EC3F-ED83-469C-B45D-1E4759903596}">
      <dgm:prSet/>
      <dgm:spPr/>
      <dgm:t>
        <a:bodyPr/>
        <a:lstStyle/>
        <a:p>
          <a:endParaRPr lang="en-US"/>
        </a:p>
      </dgm:t>
    </dgm:pt>
    <dgm:pt modelId="{5068013F-0E99-4EE5-9C07-BF308CDA6A38}">
      <dgm:prSet phldrT="[Text]"/>
      <dgm:spPr/>
      <dgm:t>
        <a:bodyPr/>
        <a:lstStyle/>
        <a:p>
          <a:r>
            <a:rPr lang="en-US" dirty="0"/>
            <a:t>Objective- specific</a:t>
          </a:r>
        </a:p>
      </dgm:t>
    </dgm:pt>
    <dgm:pt modelId="{C489737C-3CFF-47FF-A9AD-01B6827FC9EA}" type="parTrans" cxnId="{A23D1F8C-CCCB-4166-A165-DEC30E41AC94}">
      <dgm:prSet/>
      <dgm:spPr/>
      <dgm:t>
        <a:bodyPr/>
        <a:lstStyle/>
        <a:p>
          <a:endParaRPr lang="en-US"/>
        </a:p>
      </dgm:t>
    </dgm:pt>
    <dgm:pt modelId="{C8A7A79A-E8BB-4E6F-8DB5-E762D3634B69}" type="sibTrans" cxnId="{A23D1F8C-CCCB-4166-A165-DEC30E41AC94}">
      <dgm:prSet/>
      <dgm:spPr/>
      <dgm:t>
        <a:bodyPr/>
        <a:lstStyle/>
        <a:p>
          <a:endParaRPr lang="en-US"/>
        </a:p>
      </dgm:t>
    </dgm:pt>
    <dgm:pt modelId="{BDF37D6E-7973-48C6-A019-748D8625096C}">
      <dgm:prSet phldrT="[Text]"/>
      <dgm:spPr/>
      <dgm:t>
        <a:bodyPr/>
        <a:lstStyle/>
        <a:p>
          <a:r>
            <a:rPr lang="en-US" dirty="0"/>
            <a:t>Problem-bounding</a:t>
          </a:r>
        </a:p>
      </dgm:t>
    </dgm:pt>
    <dgm:pt modelId="{320A5F0F-E016-4959-AC2D-33D6E03EDDCD}" type="parTrans" cxnId="{7669C309-7A4E-4BA5-BFC2-B38434731962}">
      <dgm:prSet/>
      <dgm:spPr/>
      <dgm:t>
        <a:bodyPr/>
        <a:lstStyle/>
        <a:p>
          <a:endParaRPr lang="en-US"/>
        </a:p>
      </dgm:t>
    </dgm:pt>
    <dgm:pt modelId="{218E7DA5-9EE0-4775-8684-443D4D28CCC6}" type="sibTrans" cxnId="{7669C309-7A4E-4BA5-BFC2-B38434731962}">
      <dgm:prSet/>
      <dgm:spPr/>
      <dgm:t>
        <a:bodyPr/>
        <a:lstStyle/>
        <a:p>
          <a:endParaRPr lang="en-US"/>
        </a:p>
      </dgm:t>
    </dgm:pt>
    <dgm:pt modelId="{0645BD7E-9715-4A0F-BDF7-1991404D27D0}">
      <dgm:prSet phldrT="[Text]"/>
      <dgm:spPr/>
      <dgm:t>
        <a:bodyPr/>
        <a:lstStyle/>
        <a:p>
          <a:r>
            <a:rPr lang="en-US" dirty="0"/>
            <a:t>Problem-solving</a:t>
          </a:r>
        </a:p>
      </dgm:t>
    </dgm:pt>
    <dgm:pt modelId="{73750C7D-1810-40E7-ACCB-EF73FD4F5E37}" type="parTrans" cxnId="{87E15F25-8D6F-4C5A-9393-D6309F8F7166}">
      <dgm:prSet/>
      <dgm:spPr/>
      <dgm:t>
        <a:bodyPr/>
        <a:lstStyle/>
        <a:p>
          <a:endParaRPr lang="en-US"/>
        </a:p>
      </dgm:t>
    </dgm:pt>
    <dgm:pt modelId="{3A024688-C83D-400A-95FA-58ECFB59FD22}" type="sibTrans" cxnId="{87E15F25-8D6F-4C5A-9393-D6309F8F7166}">
      <dgm:prSet/>
      <dgm:spPr/>
      <dgm:t>
        <a:bodyPr/>
        <a:lstStyle/>
        <a:p>
          <a:endParaRPr lang="en-US"/>
        </a:p>
      </dgm:t>
    </dgm:pt>
    <dgm:pt modelId="{0A27E362-51E0-46C6-84F5-36EE7E4892A9}">
      <dgm:prSet phldrT="[Text]"/>
      <dgm:spPr/>
      <dgm:t>
        <a:bodyPr/>
        <a:lstStyle/>
        <a:p>
          <a:r>
            <a:rPr lang="en-US" dirty="0"/>
            <a:t>Mission-specific</a:t>
          </a:r>
        </a:p>
      </dgm:t>
    </dgm:pt>
    <dgm:pt modelId="{ED4A45FB-15EC-4DA4-9CCF-C1F1B6474148}" type="parTrans" cxnId="{DD75E1A7-477B-4C3F-ADF2-6A9640E8D5CF}">
      <dgm:prSet/>
      <dgm:spPr/>
      <dgm:t>
        <a:bodyPr/>
        <a:lstStyle/>
        <a:p>
          <a:endParaRPr lang="en-US"/>
        </a:p>
      </dgm:t>
    </dgm:pt>
    <dgm:pt modelId="{CD2EAD85-401C-4392-B329-E2B95A0B7E80}" type="sibTrans" cxnId="{DD75E1A7-477B-4C3F-ADF2-6A9640E8D5CF}">
      <dgm:prSet/>
      <dgm:spPr/>
      <dgm:t>
        <a:bodyPr/>
        <a:lstStyle/>
        <a:p>
          <a:endParaRPr lang="en-US"/>
        </a:p>
      </dgm:t>
    </dgm:pt>
    <dgm:pt modelId="{4E36B5F1-4F65-4D3C-B28E-D1D0E17D6420}">
      <dgm:prSet phldrT="[Text]"/>
      <dgm:spPr/>
      <dgm:t>
        <a:bodyPr/>
        <a:lstStyle/>
        <a:p>
          <a:r>
            <a:rPr lang="en-US" dirty="0"/>
            <a:t>Control free</a:t>
          </a:r>
        </a:p>
      </dgm:t>
    </dgm:pt>
    <dgm:pt modelId="{777B1A97-1C6F-4642-9B1B-0416554C1AE2}" type="parTrans" cxnId="{6507C97A-89E0-4112-865D-6E1639AAB408}">
      <dgm:prSet/>
      <dgm:spPr/>
      <dgm:t>
        <a:bodyPr/>
        <a:lstStyle/>
        <a:p>
          <a:endParaRPr lang="en-US"/>
        </a:p>
      </dgm:t>
    </dgm:pt>
    <dgm:pt modelId="{876E9898-B260-4131-8164-B01715A683C0}" type="sibTrans" cxnId="{6507C97A-89E0-4112-865D-6E1639AAB408}">
      <dgm:prSet/>
      <dgm:spPr/>
      <dgm:t>
        <a:bodyPr/>
        <a:lstStyle/>
        <a:p>
          <a:endParaRPr lang="en-US"/>
        </a:p>
      </dgm:t>
    </dgm:pt>
    <dgm:pt modelId="{B2CFC948-FA7F-4C3D-A3E3-B8898D074D77}">
      <dgm:prSet phldrT="[Text]"/>
      <dgm:spPr/>
      <dgm:t>
        <a:bodyPr/>
        <a:lstStyle/>
        <a:p>
          <a:r>
            <a:rPr lang="en-US" dirty="0"/>
            <a:t>Selective control</a:t>
          </a:r>
        </a:p>
      </dgm:t>
    </dgm:pt>
    <dgm:pt modelId="{94180BA6-FAFF-4F28-A6B8-097E2481A426}" type="parTrans" cxnId="{E2292410-FEC9-4220-8BA5-783772407AD3}">
      <dgm:prSet/>
      <dgm:spPr/>
      <dgm:t>
        <a:bodyPr/>
        <a:lstStyle/>
        <a:p>
          <a:endParaRPr lang="en-US"/>
        </a:p>
      </dgm:t>
    </dgm:pt>
    <dgm:pt modelId="{D6C886A4-9F32-4C1E-A684-D73EAF07D895}" type="sibTrans" cxnId="{E2292410-FEC9-4220-8BA5-783772407AD3}">
      <dgm:prSet/>
      <dgm:spPr/>
      <dgm:t>
        <a:bodyPr/>
        <a:lstStyle/>
        <a:p>
          <a:endParaRPr lang="en-US"/>
        </a:p>
      </dgm:t>
    </dgm:pt>
    <dgm:pt modelId="{1E71A9BD-FE18-4A2A-BB29-AAE37C876499}" type="pres">
      <dgm:prSet presAssocID="{1102FF87-B0A8-407D-9DB6-1F878922B7CA}" presName="theList" presStyleCnt="0">
        <dgm:presLayoutVars>
          <dgm:dir/>
          <dgm:animLvl val="lvl"/>
          <dgm:resizeHandles val="exact"/>
        </dgm:presLayoutVars>
      </dgm:prSet>
      <dgm:spPr/>
    </dgm:pt>
    <dgm:pt modelId="{ED184D26-419B-4B4E-A15E-81F399E25696}" type="pres">
      <dgm:prSet presAssocID="{2C2B7DFF-4652-44C8-BC7E-832E458E56FB}" presName="compNode" presStyleCnt="0"/>
      <dgm:spPr/>
    </dgm:pt>
    <dgm:pt modelId="{332F6703-6D94-4EC8-87E1-29A48F2D17BA}" type="pres">
      <dgm:prSet presAssocID="{2C2B7DFF-4652-44C8-BC7E-832E458E56FB}" presName="aNode" presStyleLbl="bgShp" presStyleIdx="0" presStyleCnt="3"/>
      <dgm:spPr/>
    </dgm:pt>
    <dgm:pt modelId="{DD45D4F9-431E-44F8-9AE4-7DE877BB10D9}" type="pres">
      <dgm:prSet presAssocID="{2C2B7DFF-4652-44C8-BC7E-832E458E56FB}" presName="textNode" presStyleLbl="bgShp" presStyleIdx="0" presStyleCnt="3"/>
      <dgm:spPr/>
    </dgm:pt>
    <dgm:pt modelId="{80256C9A-AD49-4F9E-9EDC-C26C93F604B7}" type="pres">
      <dgm:prSet presAssocID="{2C2B7DFF-4652-44C8-BC7E-832E458E56FB}" presName="compChildNode" presStyleCnt="0"/>
      <dgm:spPr/>
    </dgm:pt>
    <dgm:pt modelId="{5924D34D-8F7C-481D-99E0-6D2034C29DE0}" type="pres">
      <dgm:prSet presAssocID="{2C2B7DFF-4652-44C8-BC7E-832E458E56FB}" presName="theInnerList" presStyleCnt="0"/>
      <dgm:spPr/>
    </dgm:pt>
    <dgm:pt modelId="{2A68E640-343A-45A6-80C9-1EFD3A11C3A7}" type="pres">
      <dgm:prSet presAssocID="{12424A82-C127-4611-9AF6-EF18F784CACD}" presName="childNode" presStyleLbl="node1" presStyleIdx="0" presStyleCnt="6">
        <dgm:presLayoutVars>
          <dgm:bulletEnabled val="1"/>
        </dgm:presLayoutVars>
      </dgm:prSet>
      <dgm:spPr/>
    </dgm:pt>
    <dgm:pt modelId="{DEC51F57-841F-418A-A6C0-8B21970CA265}" type="pres">
      <dgm:prSet presAssocID="{12424A82-C127-4611-9AF6-EF18F784CACD}" presName="aSpace2" presStyleCnt="0"/>
      <dgm:spPr/>
    </dgm:pt>
    <dgm:pt modelId="{2D46EAE7-E674-48E6-B446-A0982864B67B}" type="pres">
      <dgm:prSet presAssocID="{0866E184-05D2-4B1D-B98C-0B40206D536B}" presName="childNode" presStyleLbl="node1" presStyleIdx="1" presStyleCnt="6">
        <dgm:presLayoutVars>
          <dgm:bulletEnabled val="1"/>
        </dgm:presLayoutVars>
      </dgm:prSet>
      <dgm:spPr/>
    </dgm:pt>
    <dgm:pt modelId="{42B776EF-BA38-40A1-A543-534FABF7D9AB}" type="pres">
      <dgm:prSet presAssocID="{2C2B7DFF-4652-44C8-BC7E-832E458E56FB}" presName="aSpace" presStyleCnt="0"/>
      <dgm:spPr/>
    </dgm:pt>
    <dgm:pt modelId="{2D19E5EC-4940-47B4-B6EA-8B40FC71C031}" type="pres">
      <dgm:prSet presAssocID="{5068013F-0E99-4EE5-9C07-BF308CDA6A38}" presName="compNode" presStyleCnt="0"/>
      <dgm:spPr/>
    </dgm:pt>
    <dgm:pt modelId="{F3B9C4C0-E55C-44AA-A444-9FB69CBD87AD}" type="pres">
      <dgm:prSet presAssocID="{5068013F-0E99-4EE5-9C07-BF308CDA6A38}" presName="aNode" presStyleLbl="bgShp" presStyleIdx="1" presStyleCnt="3"/>
      <dgm:spPr/>
    </dgm:pt>
    <dgm:pt modelId="{3B89CFED-4708-4480-9BF0-7BF2111ED026}" type="pres">
      <dgm:prSet presAssocID="{5068013F-0E99-4EE5-9C07-BF308CDA6A38}" presName="textNode" presStyleLbl="bgShp" presStyleIdx="1" presStyleCnt="3"/>
      <dgm:spPr/>
    </dgm:pt>
    <dgm:pt modelId="{106FD052-7AF6-43E7-BF91-C98E0ECA88AC}" type="pres">
      <dgm:prSet presAssocID="{5068013F-0E99-4EE5-9C07-BF308CDA6A38}" presName="compChildNode" presStyleCnt="0"/>
      <dgm:spPr/>
    </dgm:pt>
    <dgm:pt modelId="{FD931EA6-3333-4138-B3FA-130AC99915A4}" type="pres">
      <dgm:prSet presAssocID="{5068013F-0E99-4EE5-9C07-BF308CDA6A38}" presName="theInnerList" presStyleCnt="0"/>
      <dgm:spPr/>
    </dgm:pt>
    <dgm:pt modelId="{9650FCF1-1A75-4285-B737-B0543D235784}" type="pres">
      <dgm:prSet presAssocID="{BDF37D6E-7973-48C6-A019-748D8625096C}" presName="childNode" presStyleLbl="node1" presStyleIdx="2" presStyleCnt="6">
        <dgm:presLayoutVars>
          <dgm:bulletEnabled val="1"/>
        </dgm:presLayoutVars>
      </dgm:prSet>
      <dgm:spPr/>
    </dgm:pt>
    <dgm:pt modelId="{F0709D57-8983-4DFE-8614-B9B0E0606CCF}" type="pres">
      <dgm:prSet presAssocID="{BDF37D6E-7973-48C6-A019-748D8625096C}" presName="aSpace2" presStyleCnt="0"/>
      <dgm:spPr/>
    </dgm:pt>
    <dgm:pt modelId="{67402880-1F4C-4FEB-99C4-0368414318C9}" type="pres">
      <dgm:prSet presAssocID="{0645BD7E-9715-4A0F-BDF7-1991404D27D0}" presName="childNode" presStyleLbl="node1" presStyleIdx="3" presStyleCnt="6">
        <dgm:presLayoutVars>
          <dgm:bulletEnabled val="1"/>
        </dgm:presLayoutVars>
      </dgm:prSet>
      <dgm:spPr/>
    </dgm:pt>
    <dgm:pt modelId="{B21BFA9D-7EC5-4235-909E-60FDCAA00D41}" type="pres">
      <dgm:prSet presAssocID="{5068013F-0E99-4EE5-9C07-BF308CDA6A38}" presName="aSpace" presStyleCnt="0"/>
      <dgm:spPr/>
    </dgm:pt>
    <dgm:pt modelId="{CC536579-0F1B-4B4D-ACA7-FF65E5419C62}" type="pres">
      <dgm:prSet presAssocID="{0A27E362-51E0-46C6-84F5-36EE7E4892A9}" presName="compNode" presStyleCnt="0"/>
      <dgm:spPr/>
    </dgm:pt>
    <dgm:pt modelId="{79237216-1D4F-458B-B195-1759458A332C}" type="pres">
      <dgm:prSet presAssocID="{0A27E362-51E0-46C6-84F5-36EE7E4892A9}" presName="aNode" presStyleLbl="bgShp" presStyleIdx="2" presStyleCnt="3"/>
      <dgm:spPr/>
    </dgm:pt>
    <dgm:pt modelId="{38583971-0C7A-43EB-B105-ACB22D12C22E}" type="pres">
      <dgm:prSet presAssocID="{0A27E362-51E0-46C6-84F5-36EE7E4892A9}" presName="textNode" presStyleLbl="bgShp" presStyleIdx="2" presStyleCnt="3"/>
      <dgm:spPr/>
    </dgm:pt>
    <dgm:pt modelId="{BC615190-FCC9-438A-8485-EE78D459C990}" type="pres">
      <dgm:prSet presAssocID="{0A27E362-51E0-46C6-84F5-36EE7E4892A9}" presName="compChildNode" presStyleCnt="0"/>
      <dgm:spPr/>
    </dgm:pt>
    <dgm:pt modelId="{81DC59A5-6DC0-401C-B9CD-07AF1D46D017}" type="pres">
      <dgm:prSet presAssocID="{0A27E362-51E0-46C6-84F5-36EE7E4892A9}" presName="theInnerList" presStyleCnt="0"/>
      <dgm:spPr/>
    </dgm:pt>
    <dgm:pt modelId="{A9287E4B-D9B6-47BB-A158-F760C6CC0090}" type="pres">
      <dgm:prSet presAssocID="{4E36B5F1-4F65-4D3C-B28E-D1D0E17D6420}" presName="childNode" presStyleLbl="node1" presStyleIdx="4" presStyleCnt="6">
        <dgm:presLayoutVars>
          <dgm:bulletEnabled val="1"/>
        </dgm:presLayoutVars>
      </dgm:prSet>
      <dgm:spPr/>
    </dgm:pt>
    <dgm:pt modelId="{4AD30F31-9C73-4FAA-A018-8A3B52C8C261}" type="pres">
      <dgm:prSet presAssocID="{4E36B5F1-4F65-4D3C-B28E-D1D0E17D6420}" presName="aSpace2" presStyleCnt="0"/>
      <dgm:spPr/>
    </dgm:pt>
    <dgm:pt modelId="{67FEB79C-9E30-4476-808F-ED0F68C5CDE2}" type="pres">
      <dgm:prSet presAssocID="{B2CFC948-FA7F-4C3D-A3E3-B8898D074D77}" presName="childNode" presStyleLbl="node1" presStyleIdx="5" presStyleCnt="6">
        <dgm:presLayoutVars>
          <dgm:bulletEnabled val="1"/>
        </dgm:presLayoutVars>
      </dgm:prSet>
      <dgm:spPr/>
    </dgm:pt>
  </dgm:ptLst>
  <dgm:cxnLst>
    <dgm:cxn modelId="{7669C309-7A4E-4BA5-BFC2-B38434731962}" srcId="{5068013F-0E99-4EE5-9C07-BF308CDA6A38}" destId="{BDF37D6E-7973-48C6-A019-748D8625096C}" srcOrd="0" destOrd="0" parTransId="{320A5F0F-E016-4959-AC2D-33D6E03EDDCD}" sibTransId="{218E7DA5-9EE0-4775-8684-443D4D28CCC6}"/>
    <dgm:cxn modelId="{E2292410-FEC9-4220-8BA5-783772407AD3}" srcId="{0A27E362-51E0-46C6-84F5-36EE7E4892A9}" destId="{B2CFC948-FA7F-4C3D-A3E3-B8898D074D77}" srcOrd="1" destOrd="0" parTransId="{94180BA6-FAFF-4F28-A6B8-097E2481A426}" sibTransId="{D6C886A4-9F32-4C1E-A684-D73EAF07D895}"/>
    <dgm:cxn modelId="{0EDA1318-703C-4823-949F-DDC0E73E3163}" type="presOf" srcId="{0A27E362-51E0-46C6-84F5-36EE7E4892A9}" destId="{38583971-0C7A-43EB-B105-ACB22D12C22E}" srcOrd="1" destOrd="0" presId="urn:microsoft.com/office/officeart/2005/8/layout/lProcess2"/>
    <dgm:cxn modelId="{E21EDB1A-CD33-41B0-9F8A-A8B3853DF077}" type="presOf" srcId="{1102FF87-B0A8-407D-9DB6-1F878922B7CA}" destId="{1E71A9BD-FE18-4A2A-BB29-AAE37C876499}" srcOrd="0" destOrd="0" presId="urn:microsoft.com/office/officeart/2005/8/layout/lProcess2"/>
    <dgm:cxn modelId="{87E15F25-8D6F-4C5A-9393-D6309F8F7166}" srcId="{5068013F-0E99-4EE5-9C07-BF308CDA6A38}" destId="{0645BD7E-9715-4A0F-BDF7-1991404D27D0}" srcOrd="1" destOrd="0" parTransId="{73750C7D-1810-40E7-ACCB-EF73FD4F5E37}" sibTransId="{3A024688-C83D-400A-95FA-58ECFB59FD22}"/>
    <dgm:cxn modelId="{CD785429-4DDB-4646-A9FA-0E1932790845}" type="presOf" srcId="{5068013F-0E99-4EE5-9C07-BF308CDA6A38}" destId="{F3B9C4C0-E55C-44AA-A444-9FB69CBD87AD}" srcOrd="0" destOrd="0" presId="urn:microsoft.com/office/officeart/2005/8/layout/lProcess2"/>
    <dgm:cxn modelId="{E940F838-A367-4C38-921F-CEF9F935F12D}" srcId="{1102FF87-B0A8-407D-9DB6-1F878922B7CA}" destId="{2C2B7DFF-4652-44C8-BC7E-832E458E56FB}" srcOrd="0" destOrd="0" parTransId="{6DC154ED-8B5B-4532-9041-6F0C63A9397D}" sibTransId="{01B046B8-5A91-4538-840E-8DBD765F0266}"/>
    <dgm:cxn modelId="{0147EC3F-ED83-469C-B45D-1E4759903596}" srcId="{2C2B7DFF-4652-44C8-BC7E-832E458E56FB}" destId="{0866E184-05D2-4B1D-B98C-0B40206D536B}" srcOrd="1" destOrd="0" parTransId="{56C350A1-C646-46E4-9B73-348E7F7529C1}" sibTransId="{7D3D3345-6B50-4AD7-9E86-2089211B6B82}"/>
    <dgm:cxn modelId="{BD03B445-51E3-470E-AD3E-788C32ABF669}" type="presOf" srcId="{4E36B5F1-4F65-4D3C-B28E-D1D0E17D6420}" destId="{A9287E4B-D9B6-47BB-A158-F760C6CC0090}" srcOrd="0" destOrd="0" presId="urn:microsoft.com/office/officeart/2005/8/layout/lProcess2"/>
    <dgm:cxn modelId="{F5006F70-5636-4E25-91A3-AF418BBDD8D2}" type="presOf" srcId="{0645BD7E-9715-4A0F-BDF7-1991404D27D0}" destId="{67402880-1F4C-4FEB-99C4-0368414318C9}" srcOrd="0" destOrd="0" presId="urn:microsoft.com/office/officeart/2005/8/layout/lProcess2"/>
    <dgm:cxn modelId="{6507C97A-89E0-4112-865D-6E1639AAB408}" srcId="{0A27E362-51E0-46C6-84F5-36EE7E4892A9}" destId="{4E36B5F1-4F65-4D3C-B28E-D1D0E17D6420}" srcOrd="0" destOrd="0" parTransId="{777B1A97-1C6F-4642-9B1B-0416554C1AE2}" sibTransId="{876E9898-B260-4131-8164-B01715A683C0}"/>
    <dgm:cxn modelId="{1FB75B7F-21A0-4D37-8160-54279D51A8DA}" type="presOf" srcId="{5068013F-0E99-4EE5-9C07-BF308CDA6A38}" destId="{3B89CFED-4708-4480-9BF0-7BF2111ED026}" srcOrd="1" destOrd="0" presId="urn:microsoft.com/office/officeart/2005/8/layout/lProcess2"/>
    <dgm:cxn modelId="{A23D1F8C-CCCB-4166-A165-DEC30E41AC94}" srcId="{1102FF87-B0A8-407D-9DB6-1F878922B7CA}" destId="{5068013F-0E99-4EE5-9C07-BF308CDA6A38}" srcOrd="1" destOrd="0" parTransId="{C489737C-3CFF-47FF-A9AD-01B6827FC9EA}" sibTransId="{C8A7A79A-E8BB-4E6F-8DB5-E762D3634B69}"/>
    <dgm:cxn modelId="{BB06C896-5DD3-499D-9A79-AE5C93D4DEB1}" type="presOf" srcId="{12424A82-C127-4611-9AF6-EF18F784CACD}" destId="{2A68E640-343A-45A6-80C9-1EFD3A11C3A7}" srcOrd="0" destOrd="0" presId="urn:microsoft.com/office/officeart/2005/8/layout/lProcess2"/>
    <dgm:cxn modelId="{DD75E1A7-477B-4C3F-ADF2-6A9640E8D5CF}" srcId="{1102FF87-B0A8-407D-9DB6-1F878922B7CA}" destId="{0A27E362-51E0-46C6-84F5-36EE7E4892A9}" srcOrd="2" destOrd="0" parTransId="{ED4A45FB-15EC-4DA4-9CCF-C1F1B6474148}" sibTransId="{CD2EAD85-401C-4392-B329-E2B95A0B7E80}"/>
    <dgm:cxn modelId="{0167E0B0-CE30-4343-AD17-9BDE31DDA77C}" type="presOf" srcId="{2C2B7DFF-4652-44C8-BC7E-832E458E56FB}" destId="{DD45D4F9-431E-44F8-9AE4-7DE877BB10D9}" srcOrd="1" destOrd="0" presId="urn:microsoft.com/office/officeart/2005/8/layout/lProcess2"/>
    <dgm:cxn modelId="{A553DEB2-076C-4838-9D8E-B391BCDE2626}" type="presOf" srcId="{0A27E362-51E0-46C6-84F5-36EE7E4892A9}" destId="{79237216-1D4F-458B-B195-1759458A332C}" srcOrd="0" destOrd="0" presId="urn:microsoft.com/office/officeart/2005/8/layout/lProcess2"/>
    <dgm:cxn modelId="{857D91C0-2E36-49C4-BE3B-50633E66C57C}" srcId="{2C2B7DFF-4652-44C8-BC7E-832E458E56FB}" destId="{12424A82-C127-4611-9AF6-EF18F784CACD}" srcOrd="0" destOrd="0" parTransId="{6FACB544-23AF-47EC-BBD7-84B4DFAB1847}" sibTransId="{69BBD740-52A2-49F9-909E-88E67D1AC46E}"/>
    <dgm:cxn modelId="{A74EACC8-37F0-43F7-9DAA-4B96E9D49D59}" type="presOf" srcId="{B2CFC948-FA7F-4C3D-A3E3-B8898D074D77}" destId="{67FEB79C-9E30-4476-808F-ED0F68C5CDE2}" srcOrd="0" destOrd="0" presId="urn:microsoft.com/office/officeart/2005/8/layout/lProcess2"/>
    <dgm:cxn modelId="{2C2B5EEA-C259-4A23-9C17-1BD3FECD708C}" type="presOf" srcId="{2C2B7DFF-4652-44C8-BC7E-832E458E56FB}" destId="{332F6703-6D94-4EC8-87E1-29A48F2D17BA}" srcOrd="0" destOrd="0" presId="urn:microsoft.com/office/officeart/2005/8/layout/lProcess2"/>
    <dgm:cxn modelId="{A9E29CF1-C134-4105-85A8-082DAB77AC3D}" type="presOf" srcId="{0866E184-05D2-4B1D-B98C-0B40206D536B}" destId="{2D46EAE7-E674-48E6-B446-A0982864B67B}" srcOrd="0" destOrd="0" presId="urn:microsoft.com/office/officeart/2005/8/layout/lProcess2"/>
    <dgm:cxn modelId="{1F739BF6-B6EC-4BAF-BCBA-7438BEAFD03A}" type="presOf" srcId="{BDF37D6E-7973-48C6-A019-748D8625096C}" destId="{9650FCF1-1A75-4285-B737-B0543D235784}" srcOrd="0" destOrd="0" presId="urn:microsoft.com/office/officeart/2005/8/layout/lProcess2"/>
    <dgm:cxn modelId="{27AEFCF3-1328-405C-842B-F20D8530AC0D}" type="presParOf" srcId="{1E71A9BD-FE18-4A2A-BB29-AAE37C876499}" destId="{ED184D26-419B-4B4E-A15E-81F399E25696}" srcOrd="0" destOrd="0" presId="urn:microsoft.com/office/officeart/2005/8/layout/lProcess2"/>
    <dgm:cxn modelId="{8939E3CA-3042-4D83-8882-BAA977B7329D}" type="presParOf" srcId="{ED184D26-419B-4B4E-A15E-81F399E25696}" destId="{332F6703-6D94-4EC8-87E1-29A48F2D17BA}" srcOrd="0" destOrd="0" presId="urn:microsoft.com/office/officeart/2005/8/layout/lProcess2"/>
    <dgm:cxn modelId="{1E51261F-D0DD-4102-93F2-DA2E03D13A7F}" type="presParOf" srcId="{ED184D26-419B-4B4E-A15E-81F399E25696}" destId="{DD45D4F9-431E-44F8-9AE4-7DE877BB10D9}" srcOrd="1" destOrd="0" presId="urn:microsoft.com/office/officeart/2005/8/layout/lProcess2"/>
    <dgm:cxn modelId="{6FD09EB0-B0EC-4FC2-B34D-ED69F8055B6F}" type="presParOf" srcId="{ED184D26-419B-4B4E-A15E-81F399E25696}" destId="{80256C9A-AD49-4F9E-9EDC-C26C93F604B7}" srcOrd="2" destOrd="0" presId="urn:microsoft.com/office/officeart/2005/8/layout/lProcess2"/>
    <dgm:cxn modelId="{252DE0B9-D14F-4784-B29B-596D3C7D258E}" type="presParOf" srcId="{80256C9A-AD49-4F9E-9EDC-C26C93F604B7}" destId="{5924D34D-8F7C-481D-99E0-6D2034C29DE0}" srcOrd="0" destOrd="0" presId="urn:microsoft.com/office/officeart/2005/8/layout/lProcess2"/>
    <dgm:cxn modelId="{F00376A2-DC49-4A94-B8D0-6BF75890F91C}" type="presParOf" srcId="{5924D34D-8F7C-481D-99E0-6D2034C29DE0}" destId="{2A68E640-343A-45A6-80C9-1EFD3A11C3A7}" srcOrd="0" destOrd="0" presId="urn:microsoft.com/office/officeart/2005/8/layout/lProcess2"/>
    <dgm:cxn modelId="{DE06CF05-6076-40B2-B2F0-C331C12A0834}" type="presParOf" srcId="{5924D34D-8F7C-481D-99E0-6D2034C29DE0}" destId="{DEC51F57-841F-418A-A6C0-8B21970CA265}" srcOrd="1" destOrd="0" presId="urn:microsoft.com/office/officeart/2005/8/layout/lProcess2"/>
    <dgm:cxn modelId="{8451583E-F92B-4EE5-BF21-FB3CB8A50A07}" type="presParOf" srcId="{5924D34D-8F7C-481D-99E0-6D2034C29DE0}" destId="{2D46EAE7-E674-48E6-B446-A0982864B67B}" srcOrd="2" destOrd="0" presId="urn:microsoft.com/office/officeart/2005/8/layout/lProcess2"/>
    <dgm:cxn modelId="{AF8C32DE-7C17-46FD-AA6B-F4682A235276}" type="presParOf" srcId="{1E71A9BD-FE18-4A2A-BB29-AAE37C876499}" destId="{42B776EF-BA38-40A1-A543-534FABF7D9AB}" srcOrd="1" destOrd="0" presId="urn:microsoft.com/office/officeart/2005/8/layout/lProcess2"/>
    <dgm:cxn modelId="{7D04DC25-3EC1-4B05-B5C7-AF538BADC3E7}" type="presParOf" srcId="{1E71A9BD-FE18-4A2A-BB29-AAE37C876499}" destId="{2D19E5EC-4940-47B4-B6EA-8B40FC71C031}" srcOrd="2" destOrd="0" presId="urn:microsoft.com/office/officeart/2005/8/layout/lProcess2"/>
    <dgm:cxn modelId="{E0BC5E40-A1FC-480E-A073-5FB8C75D48E6}" type="presParOf" srcId="{2D19E5EC-4940-47B4-B6EA-8B40FC71C031}" destId="{F3B9C4C0-E55C-44AA-A444-9FB69CBD87AD}" srcOrd="0" destOrd="0" presId="urn:microsoft.com/office/officeart/2005/8/layout/lProcess2"/>
    <dgm:cxn modelId="{039E2BA3-700E-414F-8C88-4862EC89398D}" type="presParOf" srcId="{2D19E5EC-4940-47B4-B6EA-8B40FC71C031}" destId="{3B89CFED-4708-4480-9BF0-7BF2111ED026}" srcOrd="1" destOrd="0" presId="urn:microsoft.com/office/officeart/2005/8/layout/lProcess2"/>
    <dgm:cxn modelId="{89647B3B-55AB-415D-86A6-3465528957AF}" type="presParOf" srcId="{2D19E5EC-4940-47B4-B6EA-8B40FC71C031}" destId="{106FD052-7AF6-43E7-BF91-C98E0ECA88AC}" srcOrd="2" destOrd="0" presId="urn:microsoft.com/office/officeart/2005/8/layout/lProcess2"/>
    <dgm:cxn modelId="{C88D3466-AEAD-4377-AA07-FC60275265BA}" type="presParOf" srcId="{106FD052-7AF6-43E7-BF91-C98E0ECA88AC}" destId="{FD931EA6-3333-4138-B3FA-130AC99915A4}" srcOrd="0" destOrd="0" presId="urn:microsoft.com/office/officeart/2005/8/layout/lProcess2"/>
    <dgm:cxn modelId="{618E2DC9-4E2B-43B9-B783-A07BB7F23125}" type="presParOf" srcId="{FD931EA6-3333-4138-B3FA-130AC99915A4}" destId="{9650FCF1-1A75-4285-B737-B0543D235784}" srcOrd="0" destOrd="0" presId="urn:microsoft.com/office/officeart/2005/8/layout/lProcess2"/>
    <dgm:cxn modelId="{A3DDAEDD-C04E-43FE-9B69-CC454CCABF82}" type="presParOf" srcId="{FD931EA6-3333-4138-B3FA-130AC99915A4}" destId="{F0709D57-8983-4DFE-8614-B9B0E0606CCF}" srcOrd="1" destOrd="0" presId="urn:microsoft.com/office/officeart/2005/8/layout/lProcess2"/>
    <dgm:cxn modelId="{686FE59A-15FF-4CF2-ADB5-1D2A5C18AA8A}" type="presParOf" srcId="{FD931EA6-3333-4138-B3FA-130AC99915A4}" destId="{67402880-1F4C-4FEB-99C4-0368414318C9}" srcOrd="2" destOrd="0" presId="urn:microsoft.com/office/officeart/2005/8/layout/lProcess2"/>
    <dgm:cxn modelId="{BC5637EC-AB87-421F-9327-8AFBCEC6FD66}" type="presParOf" srcId="{1E71A9BD-FE18-4A2A-BB29-AAE37C876499}" destId="{B21BFA9D-7EC5-4235-909E-60FDCAA00D41}" srcOrd="3" destOrd="0" presId="urn:microsoft.com/office/officeart/2005/8/layout/lProcess2"/>
    <dgm:cxn modelId="{D78B40E2-6843-4CA0-8759-48FEF1334000}" type="presParOf" srcId="{1E71A9BD-FE18-4A2A-BB29-AAE37C876499}" destId="{CC536579-0F1B-4B4D-ACA7-FF65E5419C62}" srcOrd="4" destOrd="0" presId="urn:microsoft.com/office/officeart/2005/8/layout/lProcess2"/>
    <dgm:cxn modelId="{F448E327-0F5C-40E0-B4E0-9EDB4B5DA671}" type="presParOf" srcId="{CC536579-0F1B-4B4D-ACA7-FF65E5419C62}" destId="{79237216-1D4F-458B-B195-1759458A332C}" srcOrd="0" destOrd="0" presId="urn:microsoft.com/office/officeart/2005/8/layout/lProcess2"/>
    <dgm:cxn modelId="{67DCF540-1953-4D78-8542-00B4AEED461E}" type="presParOf" srcId="{CC536579-0F1B-4B4D-ACA7-FF65E5419C62}" destId="{38583971-0C7A-43EB-B105-ACB22D12C22E}" srcOrd="1" destOrd="0" presId="urn:microsoft.com/office/officeart/2005/8/layout/lProcess2"/>
    <dgm:cxn modelId="{09AE11BF-FDB5-458B-BED8-833610B46905}" type="presParOf" srcId="{CC536579-0F1B-4B4D-ACA7-FF65E5419C62}" destId="{BC615190-FCC9-438A-8485-EE78D459C990}" srcOrd="2" destOrd="0" presId="urn:microsoft.com/office/officeart/2005/8/layout/lProcess2"/>
    <dgm:cxn modelId="{B4B15761-4E1B-4622-B155-D19216EE2744}" type="presParOf" srcId="{BC615190-FCC9-438A-8485-EE78D459C990}" destId="{81DC59A5-6DC0-401C-B9CD-07AF1D46D017}" srcOrd="0" destOrd="0" presId="urn:microsoft.com/office/officeart/2005/8/layout/lProcess2"/>
    <dgm:cxn modelId="{CD4DB241-6CDD-480F-B7DB-FCE29865300A}" type="presParOf" srcId="{81DC59A5-6DC0-401C-B9CD-07AF1D46D017}" destId="{A9287E4B-D9B6-47BB-A158-F760C6CC0090}" srcOrd="0" destOrd="0" presId="urn:microsoft.com/office/officeart/2005/8/layout/lProcess2"/>
    <dgm:cxn modelId="{8E1163DD-329A-43D0-A62E-E20DDAD28F4B}" type="presParOf" srcId="{81DC59A5-6DC0-401C-B9CD-07AF1D46D017}" destId="{4AD30F31-9C73-4FAA-A018-8A3B52C8C261}" srcOrd="1" destOrd="0" presId="urn:microsoft.com/office/officeart/2005/8/layout/lProcess2"/>
    <dgm:cxn modelId="{908692C7-0394-45E0-95A3-6C190B8362E6}" type="presParOf" srcId="{81DC59A5-6DC0-401C-B9CD-07AF1D46D017}" destId="{67FEB79C-9E30-4476-808F-ED0F68C5CDE2}"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C6FEA2-874F-4AF9-B1FC-F652B522972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77687FA-8FEA-4E16-B0F5-80126125A7A9}">
      <dgm:prSet phldrT="[Text]" custT="1"/>
      <dgm:spPr>
        <a:solidFill>
          <a:srgbClr val="FF0000"/>
        </a:solidFill>
      </dgm:spPr>
      <dgm:t>
        <a:bodyPr/>
        <a:lstStyle/>
        <a:p>
          <a:r>
            <a:rPr lang="en-US" sz="2400" b="0" dirty="0">
              <a:solidFill>
                <a:sysClr val="window" lastClr="FFFFFF"/>
              </a:solidFill>
              <a:latin typeface="Times New Roman" panose="02020603050405020304" pitchFamily="18" charset="0"/>
              <a:cs typeface="Times New Roman" panose="02020603050405020304" pitchFamily="18" charset="0"/>
            </a:rPr>
            <a:t>Hierarchy</a:t>
          </a:r>
          <a:endParaRPr lang="en-US" sz="2400" b="0" dirty="0">
            <a:latin typeface="Times New Roman" panose="02020603050405020304" pitchFamily="18" charset="0"/>
            <a:cs typeface="Times New Roman" panose="02020603050405020304" pitchFamily="18" charset="0"/>
          </a:endParaRPr>
        </a:p>
      </dgm:t>
    </dgm:pt>
    <dgm:pt modelId="{88592389-FF44-4273-AF04-DE4F7FE10679}" type="parTrans" cxnId="{74549720-699B-4ADB-B7B9-B1211DBEF7AA}">
      <dgm:prSet/>
      <dgm:spPr/>
      <dgm:t>
        <a:bodyPr/>
        <a:lstStyle/>
        <a:p>
          <a:endParaRPr lang="en-US"/>
        </a:p>
      </dgm:t>
    </dgm:pt>
    <dgm:pt modelId="{2B79652F-E771-40DD-9BAF-9CD6ED142569}" type="sibTrans" cxnId="{74549720-699B-4ADB-B7B9-B1211DBEF7AA}">
      <dgm:prSet/>
      <dgm:spPr/>
      <dgm:t>
        <a:bodyPr/>
        <a:lstStyle/>
        <a:p>
          <a:endParaRPr lang="en-US"/>
        </a:p>
      </dgm:t>
    </dgm:pt>
    <dgm:pt modelId="{A9ED9D39-538B-4815-9747-9898B42E18A2}">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Decomposition</a:t>
          </a:r>
          <a:endParaRPr lang="en-US" sz="1200" b="0" dirty="0">
            <a:latin typeface="Times New Roman" panose="02020603050405020304" pitchFamily="18" charset="0"/>
            <a:cs typeface="Times New Roman" panose="02020603050405020304" pitchFamily="18" charset="0"/>
          </a:endParaRPr>
        </a:p>
      </dgm:t>
    </dgm:pt>
    <dgm:pt modelId="{08CB5429-7E4F-4A8A-8B75-AF06F9570C0C}" type="parTrans" cxnId="{984257E2-210A-41C7-ACE2-BA9442B6CADA}">
      <dgm:prSet/>
      <dgm:spPr/>
      <dgm:t>
        <a:bodyPr/>
        <a:lstStyle/>
        <a:p>
          <a:endParaRPr lang="en-US"/>
        </a:p>
      </dgm:t>
    </dgm:pt>
    <dgm:pt modelId="{613E0B13-857A-4DDD-A838-C97E04C91370}" type="sibTrans" cxnId="{984257E2-210A-41C7-ACE2-BA9442B6CADA}">
      <dgm:prSet/>
      <dgm:spPr/>
      <dgm:t>
        <a:bodyPr/>
        <a:lstStyle/>
        <a:p>
          <a:endParaRPr lang="en-US"/>
        </a:p>
      </dgm:t>
    </dgm:pt>
    <dgm:pt modelId="{2C71B7C8-00FA-4B94-A1FC-BF392F86DB36}">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dirty="0">
            <a:latin typeface="Times New Roman" panose="02020603050405020304" pitchFamily="18" charset="0"/>
            <a:cs typeface="Times New Roman" panose="02020603050405020304" pitchFamily="18" charset="0"/>
          </a:endParaRPr>
        </a:p>
      </dgm:t>
    </dgm:pt>
    <dgm:pt modelId="{45D35205-3953-40CE-902E-43A1569C7F5D}" type="parTrans" cxnId="{3637DF48-FA24-4455-BFEE-72C6AB623D52}">
      <dgm:prSet/>
      <dgm:spPr/>
      <dgm:t>
        <a:bodyPr/>
        <a:lstStyle/>
        <a:p>
          <a:endParaRPr lang="en-US"/>
        </a:p>
      </dgm:t>
    </dgm:pt>
    <dgm:pt modelId="{DDF98972-0E38-4E61-B634-4CEAF2D0ADF8}" type="sibTrans" cxnId="{3637DF48-FA24-4455-BFEE-72C6AB623D52}">
      <dgm:prSet/>
      <dgm:spPr/>
      <dgm:t>
        <a:bodyPr/>
        <a:lstStyle/>
        <a:p>
          <a:endParaRPr lang="en-US"/>
        </a:p>
      </dgm:t>
    </dgm:pt>
    <dgm:pt modelId="{51B1E94C-8C0C-4733-AEFE-3AD0E7C3DAF9}">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Optimization</a:t>
          </a:r>
          <a:endParaRPr lang="en-US" sz="1200" b="0" dirty="0">
            <a:latin typeface="Times New Roman" panose="02020603050405020304" pitchFamily="18" charset="0"/>
            <a:cs typeface="Times New Roman" panose="02020603050405020304" pitchFamily="18" charset="0"/>
          </a:endParaRPr>
        </a:p>
      </dgm:t>
    </dgm:pt>
    <dgm:pt modelId="{700F9C90-DAF5-48AB-B13C-06BF19D2177A}" type="parTrans" cxnId="{34DFA03A-3BAA-4FBB-94E1-93BA24631536}">
      <dgm:prSet/>
      <dgm:spPr/>
      <dgm:t>
        <a:bodyPr/>
        <a:lstStyle/>
        <a:p>
          <a:endParaRPr lang="en-US"/>
        </a:p>
      </dgm:t>
    </dgm:pt>
    <dgm:pt modelId="{677EBCE0-A076-4506-AD9E-BE3F2FA4E665}" type="sibTrans" cxnId="{34DFA03A-3BAA-4FBB-94E1-93BA24631536}">
      <dgm:prSet/>
      <dgm:spPr/>
      <dgm:t>
        <a:bodyPr/>
        <a:lstStyle/>
        <a:p>
          <a:endParaRPr lang="en-US"/>
        </a:p>
      </dgm:t>
    </dgm:pt>
    <dgm:pt modelId="{EAD08D09-67AF-4F3A-BFCF-83F0711300EE}">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Deconfliction</a:t>
          </a:r>
          <a:endParaRPr lang="en-US" sz="1200" b="0" dirty="0">
            <a:latin typeface="Times New Roman" panose="02020603050405020304" pitchFamily="18" charset="0"/>
            <a:cs typeface="Times New Roman" panose="02020603050405020304" pitchFamily="18" charset="0"/>
          </a:endParaRPr>
        </a:p>
      </dgm:t>
    </dgm:pt>
    <dgm:pt modelId="{90F58BC5-B457-4126-BB9F-02DC42D0F96A}" type="parTrans" cxnId="{8B9935F8-4A83-4BC2-8E62-A71B8C930D42}">
      <dgm:prSet/>
      <dgm:spPr/>
      <dgm:t>
        <a:bodyPr/>
        <a:lstStyle/>
        <a:p>
          <a:endParaRPr lang="en-US"/>
        </a:p>
      </dgm:t>
    </dgm:pt>
    <dgm:pt modelId="{DD310300-AF07-44D7-9C81-9C9ADA6C6F3E}" type="sibTrans" cxnId="{8B9935F8-4A83-4BC2-8E62-A71B8C930D42}">
      <dgm:prSet/>
      <dgm:spPr/>
      <dgm:t>
        <a:bodyPr/>
        <a:lstStyle/>
        <a:p>
          <a:endParaRPr lang="en-US"/>
        </a:p>
      </dgm:t>
    </dgm:pt>
    <dgm:pt modelId="{EA62F3CF-30DB-4258-85FD-034A855150DA}">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dirty="0">
            <a:latin typeface="Times New Roman" panose="02020603050405020304" pitchFamily="18" charset="0"/>
            <a:cs typeface="Times New Roman" panose="02020603050405020304" pitchFamily="18" charset="0"/>
          </a:endParaRPr>
        </a:p>
      </dgm:t>
    </dgm:pt>
    <dgm:pt modelId="{FD899D8F-D112-457B-9C0F-C8A2EA792E18}" type="parTrans" cxnId="{426C630D-6E50-49C4-A137-39CA8C52E40C}">
      <dgm:prSet/>
      <dgm:spPr/>
      <dgm:t>
        <a:bodyPr/>
        <a:lstStyle/>
        <a:p>
          <a:endParaRPr lang="en-US"/>
        </a:p>
      </dgm:t>
    </dgm:pt>
    <dgm:pt modelId="{24FA0420-CF2C-4895-94AE-474D79712F24}" type="sibTrans" cxnId="{426C630D-6E50-49C4-A137-39CA8C52E40C}">
      <dgm:prSet/>
      <dgm:spPr/>
      <dgm:t>
        <a:bodyPr/>
        <a:lstStyle/>
        <a:p>
          <a:endParaRPr lang="en-US"/>
        </a:p>
      </dgm:t>
    </dgm:pt>
    <dgm:pt modelId="{7E1161D6-3307-440C-8901-2888D1AC402D}">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dirty="0">
            <a:latin typeface="Times New Roman" panose="02020603050405020304" pitchFamily="18" charset="0"/>
            <a:cs typeface="Times New Roman" panose="02020603050405020304" pitchFamily="18" charset="0"/>
          </a:endParaRPr>
        </a:p>
      </dgm:t>
    </dgm:pt>
    <dgm:pt modelId="{CECDAFC3-1BAA-4A3D-97E0-127CE8EB80C9}" type="parTrans" cxnId="{B89E46C7-E3D1-4E06-B9A6-A1DA28C86925}">
      <dgm:prSet/>
      <dgm:spPr/>
      <dgm:t>
        <a:bodyPr/>
        <a:lstStyle/>
        <a:p>
          <a:endParaRPr lang="en-US"/>
        </a:p>
      </dgm:t>
    </dgm:pt>
    <dgm:pt modelId="{CEC5ABEE-F68B-4580-8891-A60C4DDAC216}" type="sibTrans" cxnId="{B89E46C7-E3D1-4E06-B9A6-A1DA28C86925}">
      <dgm:prSet/>
      <dgm:spPr/>
      <dgm:t>
        <a:bodyPr/>
        <a:lstStyle/>
        <a:p>
          <a:endParaRPr lang="en-US"/>
        </a:p>
      </dgm:t>
    </dgm:pt>
    <dgm:pt modelId="{D402E44D-4EFB-492A-B5D3-739484576167}" type="pres">
      <dgm:prSet presAssocID="{A9C6FEA2-874F-4AF9-B1FC-F652B5229726}" presName="Name0" presStyleCnt="0">
        <dgm:presLayoutVars>
          <dgm:chMax val="1"/>
          <dgm:chPref val="1"/>
          <dgm:dir/>
          <dgm:animOne val="branch"/>
          <dgm:animLvl val="lvl"/>
        </dgm:presLayoutVars>
      </dgm:prSet>
      <dgm:spPr/>
    </dgm:pt>
    <dgm:pt modelId="{08C80727-67AE-4E78-A246-79E27E7406C7}" type="pres">
      <dgm:prSet presAssocID="{F77687FA-8FEA-4E16-B0F5-80126125A7A9}" presName="Parent" presStyleLbl="node0" presStyleIdx="0" presStyleCnt="1">
        <dgm:presLayoutVars>
          <dgm:chMax val="6"/>
          <dgm:chPref val="6"/>
        </dgm:presLayoutVars>
      </dgm:prSet>
      <dgm:spPr/>
    </dgm:pt>
    <dgm:pt modelId="{B96FD0E0-63CB-4D33-B4C4-EEA281485AD6}" type="pres">
      <dgm:prSet presAssocID="{A9ED9D39-538B-4815-9747-9898B42E18A2}" presName="Accent1" presStyleCnt="0"/>
      <dgm:spPr/>
    </dgm:pt>
    <dgm:pt modelId="{6A47603F-3E42-4261-97C6-315EF898A700}" type="pres">
      <dgm:prSet presAssocID="{A9ED9D39-538B-4815-9747-9898B42E18A2}" presName="Accent" presStyleLbl="bgShp" presStyleIdx="0" presStyleCnt="6"/>
      <dgm:spPr/>
    </dgm:pt>
    <dgm:pt modelId="{58BB88DD-4884-4357-B6E1-898AF46209CC}" type="pres">
      <dgm:prSet presAssocID="{A9ED9D39-538B-4815-9747-9898B42E18A2}" presName="Child1" presStyleLbl="node1" presStyleIdx="0" presStyleCnt="6">
        <dgm:presLayoutVars>
          <dgm:chMax val="0"/>
          <dgm:chPref val="0"/>
          <dgm:bulletEnabled val="1"/>
        </dgm:presLayoutVars>
      </dgm:prSet>
      <dgm:spPr/>
    </dgm:pt>
    <dgm:pt modelId="{E2E2007B-9BA6-447F-8FC9-4CE042E3FC42}" type="pres">
      <dgm:prSet presAssocID="{2C71B7C8-00FA-4B94-A1FC-BF392F86DB36}" presName="Accent2" presStyleCnt="0"/>
      <dgm:spPr/>
    </dgm:pt>
    <dgm:pt modelId="{4E619397-0C7E-4574-ADE1-39CC7553F4AD}" type="pres">
      <dgm:prSet presAssocID="{2C71B7C8-00FA-4B94-A1FC-BF392F86DB36}" presName="Accent" presStyleLbl="bgShp" presStyleIdx="1" presStyleCnt="6"/>
      <dgm:spPr/>
    </dgm:pt>
    <dgm:pt modelId="{E4F8D9B8-B81F-4B87-86B9-D12264A4757B}" type="pres">
      <dgm:prSet presAssocID="{2C71B7C8-00FA-4B94-A1FC-BF392F86DB36}" presName="Child2" presStyleLbl="node1" presStyleIdx="1" presStyleCnt="6">
        <dgm:presLayoutVars>
          <dgm:chMax val="0"/>
          <dgm:chPref val="0"/>
          <dgm:bulletEnabled val="1"/>
        </dgm:presLayoutVars>
      </dgm:prSet>
      <dgm:spPr/>
    </dgm:pt>
    <dgm:pt modelId="{3E49AE7C-BB90-4020-A77E-B3B425EE3497}" type="pres">
      <dgm:prSet presAssocID="{51B1E94C-8C0C-4733-AEFE-3AD0E7C3DAF9}" presName="Accent3" presStyleCnt="0"/>
      <dgm:spPr/>
    </dgm:pt>
    <dgm:pt modelId="{DB6EE532-D6E6-4EE0-9056-3985611B344C}" type="pres">
      <dgm:prSet presAssocID="{51B1E94C-8C0C-4733-AEFE-3AD0E7C3DAF9}" presName="Accent" presStyleLbl="bgShp" presStyleIdx="2" presStyleCnt="6"/>
      <dgm:spPr/>
    </dgm:pt>
    <dgm:pt modelId="{5E598196-1D46-4FAD-84AB-A42202E6A4B0}" type="pres">
      <dgm:prSet presAssocID="{51B1E94C-8C0C-4733-AEFE-3AD0E7C3DAF9}" presName="Child3" presStyleLbl="node1" presStyleIdx="2" presStyleCnt="6">
        <dgm:presLayoutVars>
          <dgm:chMax val="0"/>
          <dgm:chPref val="0"/>
          <dgm:bulletEnabled val="1"/>
        </dgm:presLayoutVars>
      </dgm:prSet>
      <dgm:spPr/>
    </dgm:pt>
    <dgm:pt modelId="{BB5009DB-DB65-4A70-B351-341116B8ED74}" type="pres">
      <dgm:prSet presAssocID="{EAD08D09-67AF-4F3A-BFCF-83F0711300EE}" presName="Accent4" presStyleCnt="0"/>
      <dgm:spPr/>
    </dgm:pt>
    <dgm:pt modelId="{B210C9C6-B0AE-4971-9520-B04B5C56E011}" type="pres">
      <dgm:prSet presAssocID="{EAD08D09-67AF-4F3A-BFCF-83F0711300EE}" presName="Accent" presStyleLbl="bgShp" presStyleIdx="3" presStyleCnt="6"/>
      <dgm:spPr/>
    </dgm:pt>
    <dgm:pt modelId="{9EE39D3A-884B-4CAD-BB77-08206C8B2377}" type="pres">
      <dgm:prSet presAssocID="{EAD08D09-67AF-4F3A-BFCF-83F0711300EE}" presName="Child4" presStyleLbl="node1" presStyleIdx="3" presStyleCnt="6">
        <dgm:presLayoutVars>
          <dgm:chMax val="0"/>
          <dgm:chPref val="0"/>
          <dgm:bulletEnabled val="1"/>
        </dgm:presLayoutVars>
      </dgm:prSet>
      <dgm:spPr/>
    </dgm:pt>
    <dgm:pt modelId="{E58940DB-BDE5-485C-AE07-6FBF570959D7}" type="pres">
      <dgm:prSet presAssocID="{EA62F3CF-30DB-4258-85FD-034A855150DA}" presName="Accent5" presStyleCnt="0"/>
      <dgm:spPr/>
    </dgm:pt>
    <dgm:pt modelId="{5B9EC9E4-13E8-473C-9313-2D681726BB45}" type="pres">
      <dgm:prSet presAssocID="{EA62F3CF-30DB-4258-85FD-034A855150DA}" presName="Accent" presStyleLbl="bgShp" presStyleIdx="4" presStyleCnt="6"/>
      <dgm:spPr/>
    </dgm:pt>
    <dgm:pt modelId="{14D24DD3-93B9-4E2A-9902-4C288F355C1C}" type="pres">
      <dgm:prSet presAssocID="{EA62F3CF-30DB-4258-85FD-034A855150DA}" presName="Child5" presStyleLbl="node1" presStyleIdx="4" presStyleCnt="6">
        <dgm:presLayoutVars>
          <dgm:chMax val="0"/>
          <dgm:chPref val="0"/>
          <dgm:bulletEnabled val="1"/>
        </dgm:presLayoutVars>
      </dgm:prSet>
      <dgm:spPr/>
    </dgm:pt>
    <dgm:pt modelId="{C86D1790-5154-4014-B103-0D812033A2C0}" type="pres">
      <dgm:prSet presAssocID="{7E1161D6-3307-440C-8901-2888D1AC402D}" presName="Accent6" presStyleCnt="0"/>
      <dgm:spPr/>
    </dgm:pt>
    <dgm:pt modelId="{0CD5A173-3113-43F2-98B5-570D0F8BF10A}" type="pres">
      <dgm:prSet presAssocID="{7E1161D6-3307-440C-8901-2888D1AC402D}" presName="Accent" presStyleLbl="bgShp" presStyleIdx="5" presStyleCnt="6"/>
      <dgm:spPr/>
    </dgm:pt>
    <dgm:pt modelId="{57D6E9B5-C851-4D49-A533-31ECC734F2C2}" type="pres">
      <dgm:prSet presAssocID="{7E1161D6-3307-440C-8901-2888D1AC402D}" presName="Child6" presStyleLbl="node1" presStyleIdx="5" presStyleCnt="6">
        <dgm:presLayoutVars>
          <dgm:chMax val="0"/>
          <dgm:chPref val="0"/>
          <dgm:bulletEnabled val="1"/>
        </dgm:presLayoutVars>
      </dgm:prSet>
      <dgm:spPr/>
    </dgm:pt>
  </dgm:ptLst>
  <dgm:cxnLst>
    <dgm:cxn modelId="{426C630D-6E50-49C4-A137-39CA8C52E40C}" srcId="{F77687FA-8FEA-4E16-B0F5-80126125A7A9}" destId="{EA62F3CF-30DB-4258-85FD-034A855150DA}" srcOrd="4" destOrd="0" parTransId="{FD899D8F-D112-457B-9C0F-C8A2EA792E18}" sibTransId="{24FA0420-CF2C-4895-94AE-474D79712F24}"/>
    <dgm:cxn modelId="{A07F8619-AFFD-4C26-B122-77DA946DAB00}" type="presOf" srcId="{F77687FA-8FEA-4E16-B0F5-80126125A7A9}" destId="{08C80727-67AE-4E78-A246-79E27E7406C7}" srcOrd="0" destOrd="0" presId="urn:microsoft.com/office/officeart/2011/layout/HexagonRadial"/>
    <dgm:cxn modelId="{74549720-699B-4ADB-B7B9-B1211DBEF7AA}" srcId="{A9C6FEA2-874F-4AF9-B1FC-F652B5229726}" destId="{F77687FA-8FEA-4E16-B0F5-80126125A7A9}" srcOrd="0" destOrd="0" parTransId="{88592389-FF44-4273-AF04-DE4F7FE10679}" sibTransId="{2B79652F-E771-40DD-9BAF-9CD6ED142569}"/>
    <dgm:cxn modelId="{41E17C38-29BF-4D85-82F0-3C464E1A1662}" type="presOf" srcId="{A9C6FEA2-874F-4AF9-B1FC-F652B5229726}" destId="{D402E44D-4EFB-492A-B5D3-739484576167}" srcOrd="0" destOrd="0" presId="urn:microsoft.com/office/officeart/2011/layout/HexagonRadial"/>
    <dgm:cxn modelId="{34DFA03A-3BAA-4FBB-94E1-93BA24631536}" srcId="{F77687FA-8FEA-4E16-B0F5-80126125A7A9}" destId="{51B1E94C-8C0C-4733-AEFE-3AD0E7C3DAF9}" srcOrd="2" destOrd="0" parTransId="{700F9C90-DAF5-48AB-B13C-06BF19D2177A}" sibTransId="{677EBCE0-A076-4506-AD9E-BE3F2FA4E665}"/>
    <dgm:cxn modelId="{4DE69964-63AE-44E1-9370-9D5D6EE719EC}" type="presOf" srcId="{A9ED9D39-538B-4815-9747-9898B42E18A2}" destId="{58BB88DD-4884-4357-B6E1-898AF46209CC}" srcOrd="0" destOrd="0" presId="urn:microsoft.com/office/officeart/2011/layout/HexagonRadial"/>
    <dgm:cxn modelId="{3637DF48-FA24-4455-BFEE-72C6AB623D52}" srcId="{F77687FA-8FEA-4E16-B0F5-80126125A7A9}" destId="{2C71B7C8-00FA-4B94-A1FC-BF392F86DB36}" srcOrd="1" destOrd="0" parTransId="{45D35205-3953-40CE-902E-43A1569C7F5D}" sibTransId="{DDF98972-0E38-4E61-B634-4CEAF2D0ADF8}"/>
    <dgm:cxn modelId="{7559EA6A-6F3F-409A-91C2-0D864469219A}" type="presOf" srcId="{51B1E94C-8C0C-4733-AEFE-3AD0E7C3DAF9}" destId="{5E598196-1D46-4FAD-84AB-A42202E6A4B0}" srcOrd="0" destOrd="0" presId="urn:microsoft.com/office/officeart/2011/layout/HexagonRadial"/>
    <dgm:cxn modelId="{7C890193-7CC9-4F91-B9F4-1942686EC6D8}" type="presOf" srcId="{EAD08D09-67AF-4F3A-BFCF-83F0711300EE}" destId="{9EE39D3A-884B-4CAD-BB77-08206C8B2377}" srcOrd="0" destOrd="0" presId="urn:microsoft.com/office/officeart/2011/layout/HexagonRadial"/>
    <dgm:cxn modelId="{8B1131A6-F929-415B-A9BB-E159D00F883D}" type="presOf" srcId="{2C71B7C8-00FA-4B94-A1FC-BF392F86DB36}" destId="{E4F8D9B8-B81F-4B87-86B9-D12264A4757B}" srcOrd="0" destOrd="0" presId="urn:microsoft.com/office/officeart/2011/layout/HexagonRadial"/>
    <dgm:cxn modelId="{B89E46C7-E3D1-4E06-B9A6-A1DA28C86925}" srcId="{F77687FA-8FEA-4E16-B0F5-80126125A7A9}" destId="{7E1161D6-3307-440C-8901-2888D1AC402D}" srcOrd="5" destOrd="0" parTransId="{CECDAFC3-1BAA-4A3D-97E0-127CE8EB80C9}" sibTransId="{CEC5ABEE-F68B-4580-8891-A60C4DDAC216}"/>
    <dgm:cxn modelId="{C40C1AD0-96D5-4B4F-9C51-677EEEA39816}" type="presOf" srcId="{EA62F3CF-30DB-4258-85FD-034A855150DA}" destId="{14D24DD3-93B9-4E2A-9902-4C288F355C1C}" srcOrd="0" destOrd="0" presId="urn:microsoft.com/office/officeart/2011/layout/HexagonRadial"/>
    <dgm:cxn modelId="{984257E2-210A-41C7-ACE2-BA9442B6CADA}" srcId="{F77687FA-8FEA-4E16-B0F5-80126125A7A9}" destId="{A9ED9D39-538B-4815-9747-9898B42E18A2}" srcOrd="0" destOrd="0" parTransId="{08CB5429-7E4F-4A8A-8B75-AF06F9570C0C}" sibTransId="{613E0B13-857A-4DDD-A838-C97E04C91370}"/>
    <dgm:cxn modelId="{8B9935F8-4A83-4BC2-8E62-A71B8C930D42}" srcId="{F77687FA-8FEA-4E16-B0F5-80126125A7A9}" destId="{EAD08D09-67AF-4F3A-BFCF-83F0711300EE}" srcOrd="3" destOrd="0" parTransId="{90F58BC5-B457-4126-BB9F-02DC42D0F96A}" sibTransId="{DD310300-AF07-44D7-9C81-9C9ADA6C6F3E}"/>
    <dgm:cxn modelId="{39D896FD-8461-497D-807D-5FF7E68E1AF3}" type="presOf" srcId="{7E1161D6-3307-440C-8901-2888D1AC402D}" destId="{57D6E9B5-C851-4D49-A533-31ECC734F2C2}" srcOrd="0" destOrd="0" presId="urn:microsoft.com/office/officeart/2011/layout/HexagonRadial"/>
    <dgm:cxn modelId="{BF34D1E3-5069-48C8-A6A9-B5898A356658}" type="presParOf" srcId="{D402E44D-4EFB-492A-B5D3-739484576167}" destId="{08C80727-67AE-4E78-A246-79E27E7406C7}" srcOrd="0" destOrd="0" presId="urn:microsoft.com/office/officeart/2011/layout/HexagonRadial"/>
    <dgm:cxn modelId="{4B3B70DA-4500-4C11-986B-A3C3F0EAE756}" type="presParOf" srcId="{D402E44D-4EFB-492A-B5D3-739484576167}" destId="{B96FD0E0-63CB-4D33-B4C4-EEA281485AD6}" srcOrd="1" destOrd="0" presId="urn:microsoft.com/office/officeart/2011/layout/HexagonRadial"/>
    <dgm:cxn modelId="{C4A3011A-4059-48DF-850E-D9A3B4D72C87}" type="presParOf" srcId="{B96FD0E0-63CB-4D33-B4C4-EEA281485AD6}" destId="{6A47603F-3E42-4261-97C6-315EF898A700}" srcOrd="0" destOrd="0" presId="urn:microsoft.com/office/officeart/2011/layout/HexagonRadial"/>
    <dgm:cxn modelId="{4D9C7F68-3C86-4F29-8753-C55893D6DADC}" type="presParOf" srcId="{D402E44D-4EFB-492A-B5D3-739484576167}" destId="{58BB88DD-4884-4357-B6E1-898AF46209CC}" srcOrd="2" destOrd="0" presId="urn:microsoft.com/office/officeart/2011/layout/HexagonRadial"/>
    <dgm:cxn modelId="{AC9257B3-2AC4-47EA-B8EA-9E0949206A4A}" type="presParOf" srcId="{D402E44D-4EFB-492A-B5D3-739484576167}" destId="{E2E2007B-9BA6-447F-8FC9-4CE042E3FC42}" srcOrd="3" destOrd="0" presId="urn:microsoft.com/office/officeart/2011/layout/HexagonRadial"/>
    <dgm:cxn modelId="{B20B71BB-003C-4213-A50E-4259DA25E5BD}" type="presParOf" srcId="{E2E2007B-9BA6-447F-8FC9-4CE042E3FC42}" destId="{4E619397-0C7E-4574-ADE1-39CC7553F4AD}" srcOrd="0" destOrd="0" presId="urn:microsoft.com/office/officeart/2011/layout/HexagonRadial"/>
    <dgm:cxn modelId="{38115EC0-F6C9-4CB1-9222-4F5DB071E447}" type="presParOf" srcId="{D402E44D-4EFB-492A-B5D3-739484576167}" destId="{E4F8D9B8-B81F-4B87-86B9-D12264A4757B}" srcOrd="4" destOrd="0" presId="urn:microsoft.com/office/officeart/2011/layout/HexagonRadial"/>
    <dgm:cxn modelId="{0F23611F-997D-448B-ADA0-568A9B6A18AF}" type="presParOf" srcId="{D402E44D-4EFB-492A-B5D3-739484576167}" destId="{3E49AE7C-BB90-4020-A77E-B3B425EE3497}" srcOrd="5" destOrd="0" presId="urn:microsoft.com/office/officeart/2011/layout/HexagonRadial"/>
    <dgm:cxn modelId="{2F32D6DF-0F7D-49F7-8B6F-0277CFA3F6B3}" type="presParOf" srcId="{3E49AE7C-BB90-4020-A77E-B3B425EE3497}" destId="{DB6EE532-D6E6-4EE0-9056-3985611B344C}" srcOrd="0" destOrd="0" presId="urn:microsoft.com/office/officeart/2011/layout/HexagonRadial"/>
    <dgm:cxn modelId="{977017D5-3943-4093-A47D-5B2E196F4767}" type="presParOf" srcId="{D402E44D-4EFB-492A-B5D3-739484576167}" destId="{5E598196-1D46-4FAD-84AB-A42202E6A4B0}" srcOrd="6" destOrd="0" presId="urn:microsoft.com/office/officeart/2011/layout/HexagonRadial"/>
    <dgm:cxn modelId="{D6D9935B-3AC1-4E9D-8EBA-8949E916AD57}" type="presParOf" srcId="{D402E44D-4EFB-492A-B5D3-739484576167}" destId="{BB5009DB-DB65-4A70-B351-341116B8ED74}" srcOrd="7" destOrd="0" presId="urn:microsoft.com/office/officeart/2011/layout/HexagonRadial"/>
    <dgm:cxn modelId="{FC9B5BC8-DD0A-4E25-ADB7-EE175C58783F}" type="presParOf" srcId="{BB5009DB-DB65-4A70-B351-341116B8ED74}" destId="{B210C9C6-B0AE-4971-9520-B04B5C56E011}" srcOrd="0" destOrd="0" presId="urn:microsoft.com/office/officeart/2011/layout/HexagonRadial"/>
    <dgm:cxn modelId="{3E12E2CD-D754-49AB-A781-47AC55E5DAA8}" type="presParOf" srcId="{D402E44D-4EFB-492A-B5D3-739484576167}" destId="{9EE39D3A-884B-4CAD-BB77-08206C8B2377}" srcOrd="8" destOrd="0" presId="urn:microsoft.com/office/officeart/2011/layout/HexagonRadial"/>
    <dgm:cxn modelId="{392687DA-F272-45C0-A9D3-A6B10B0D15E9}" type="presParOf" srcId="{D402E44D-4EFB-492A-B5D3-739484576167}" destId="{E58940DB-BDE5-485C-AE07-6FBF570959D7}" srcOrd="9" destOrd="0" presId="urn:microsoft.com/office/officeart/2011/layout/HexagonRadial"/>
    <dgm:cxn modelId="{48A5798C-AF13-436F-B86E-EB1C413559DE}" type="presParOf" srcId="{E58940DB-BDE5-485C-AE07-6FBF570959D7}" destId="{5B9EC9E4-13E8-473C-9313-2D681726BB45}" srcOrd="0" destOrd="0" presId="urn:microsoft.com/office/officeart/2011/layout/HexagonRadial"/>
    <dgm:cxn modelId="{17E59E36-952D-495C-98D5-C8ACBFE30970}" type="presParOf" srcId="{D402E44D-4EFB-492A-B5D3-739484576167}" destId="{14D24DD3-93B9-4E2A-9902-4C288F355C1C}" srcOrd="10" destOrd="0" presId="urn:microsoft.com/office/officeart/2011/layout/HexagonRadial"/>
    <dgm:cxn modelId="{1F54D976-D388-458A-8B91-996E8C175209}" type="presParOf" srcId="{D402E44D-4EFB-492A-B5D3-739484576167}" destId="{C86D1790-5154-4014-B103-0D812033A2C0}" srcOrd="11" destOrd="0" presId="urn:microsoft.com/office/officeart/2011/layout/HexagonRadial"/>
    <dgm:cxn modelId="{9338426B-68AE-4ADC-BF80-1788554B1248}" type="presParOf" srcId="{C86D1790-5154-4014-B103-0D812033A2C0}" destId="{0CD5A173-3113-43F2-98B5-570D0F8BF10A}" srcOrd="0" destOrd="0" presId="urn:microsoft.com/office/officeart/2011/layout/HexagonRadial"/>
    <dgm:cxn modelId="{DF93B4B6-E449-46AF-87CF-430C58D7998D}" type="presParOf" srcId="{D402E44D-4EFB-492A-B5D3-739484576167}" destId="{57D6E9B5-C851-4D49-A533-31ECC734F2C2}"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6A65E4-DDA0-4C6F-889D-E843EF5685A5}" type="doc">
      <dgm:prSet loTypeId="urn:microsoft.com/office/officeart/2005/8/layout/pyramid1" loCatId="pyramid" qsTypeId="urn:microsoft.com/office/officeart/2005/8/quickstyle/simple1" qsCatId="simple" csTypeId="urn:microsoft.com/office/officeart/2005/8/colors/accent1_2" csCatId="accent1" phldr="1"/>
      <dgm:spPr/>
    </dgm:pt>
    <dgm:pt modelId="{DBA525D2-92D2-48BC-A90F-44D9088220EE}">
      <dgm:prSet phldrT="[Text]" custT="1"/>
      <dgm:spPr/>
      <dgm:t>
        <a:bodyPr/>
        <a:lstStyle/>
        <a:p>
          <a:r>
            <a:rPr lang="en-US" sz="2000" b="1" dirty="0">
              <a:solidFill>
                <a:schemeClr val="bg1"/>
              </a:solidFill>
              <a:effectLst/>
              <a:latin typeface="Adobe Garamond Pro" pitchFamily="18" charset="0"/>
              <a:cs typeface="Arial" pitchFamily="34" charset="0"/>
            </a:rPr>
            <a:t>Brigade</a:t>
          </a:r>
          <a:endParaRPr lang="en-US" sz="2000" b="1" dirty="0">
            <a:solidFill>
              <a:schemeClr val="bg1"/>
            </a:solidFill>
          </a:endParaRPr>
        </a:p>
      </dgm:t>
    </dgm:pt>
    <dgm:pt modelId="{8B10EB64-7DBF-47B7-95D6-8941D45E8048}" type="parTrans" cxnId="{66A5B96A-F6D1-4604-95A6-CC9298F38042}">
      <dgm:prSet/>
      <dgm:spPr/>
      <dgm:t>
        <a:bodyPr/>
        <a:lstStyle/>
        <a:p>
          <a:endParaRPr lang="en-US"/>
        </a:p>
      </dgm:t>
    </dgm:pt>
    <dgm:pt modelId="{1DB94A49-AE4E-4719-863B-838C6CBF5D3A}" type="sibTrans" cxnId="{66A5B96A-F6D1-4604-95A6-CC9298F38042}">
      <dgm:prSet/>
      <dgm:spPr/>
      <dgm:t>
        <a:bodyPr/>
        <a:lstStyle/>
        <a:p>
          <a:endParaRPr lang="en-US"/>
        </a:p>
      </dgm:t>
    </dgm:pt>
    <dgm:pt modelId="{89C70CB9-C272-4B5F-8A5A-6118A34F77EF}">
      <dgm:prSet phldrT="[Text]" custT="1"/>
      <dgm:spPr/>
      <dgm:t>
        <a:bodyPr/>
        <a:lstStyle/>
        <a:p>
          <a:r>
            <a:rPr lang="en-US" sz="2000" b="1" dirty="0">
              <a:solidFill>
                <a:schemeClr val="bg1"/>
              </a:solidFill>
              <a:effectLst/>
              <a:latin typeface="Adobe Garamond Pro" pitchFamily="18" charset="0"/>
              <a:cs typeface="Arial" pitchFamily="34" charset="0"/>
            </a:rPr>
            <a:t>Battalions </a:t>
          </a:r>
          <a:endParaRPr lang="en-US" sz="2000" b="1" dirty="0">
            <a:solidFill>
              <a:schemeClr val="bg1"/>
            </a:solidFill>
          </a:endParaRPr>
        </a:p>
      </dgm:t>
    </dgm:pt>
    <dgm:pt modelId="{76F8B389-31A6-4D5C-8854-F891F311CD38}" type="parTrans" cxnId="{249F3B8C-DF4D-4752-BB2A-ADDEC9A5DD59}">
      <dgm:prSet/>
      <dgm:spPr/>
      <dgm:t>
        <a:bodyPr/>
        <a:lstStyle/>
        <a:p>
          <a:endParaRPr lang="en-US"/>
        </a:p>
      </dgm:t>
    </dgm:pt>
    <dgm:pt modelId="{DFD996BE-6019-4790-A1F7-446D4B2B693B}" type="sibTrans" cxnId="{249F3B8C-DF4D-4752-BB2A-ADDEC9A5DD59}">
      <dgm:prSet/>
      <dgm:spPr/>
      <dgm:t>
        <a:bodyPr/>
        <a:lstStyle/>
        <a:p>
          <a:endParaRPr lang="en-US"/>
        </a:p>
      </dgm:t>
    </dgm:pt>
    <dgm:pt modelId="{57E89861-0A56-407E-AC32-EA8C2C186B2F}">
      <dgm:prSet phldrT="[Text]" custT="1"/>
      <dgm:spPr/>
      <dgm:t>
        <a:bodyPr/>
        <a:lstStyle/>
        <a:p>
          <a:r>
            <a:rPr lang="en-US" sz="2000" b="1" dirty="0">
              <a:solidFill>
                <a:schemeClr val="bg1"/>
              </a:solidFill>
              <a:effectLst/>
              <a:latin typeface="Adobe Garamond Pro" pitchFamily="18" charset="0"/>
              <a:cs typeface="Arial" pitchFamily="34" charset="0"/>
            </a:rPr>
            <a:t>Companies</a:t>
          </a:r>
          <a:endParaRPr lang="en-US" sz="2000" b="1" dirty="0">
            <a:solidFill>
              <a:schemeClr val="bg1"/>
            </a:solidFill>
          </a:endParaRPr>
        </a:p>
      </dgm:t>
    </dgm:pt>
    <dgm:pt modelId="{EC910838-CC74-41C2-8D39-E884DFC3F749}" type="parTrans" cxnId="{DF55E7E6-5255-444E-BFB9-0B55E4054D2C}">
      <dgm:prSet/>
      <dgm:spPr/>
      <dgm:t>
        <a:bodyPr/>
        <a:lstStyle/>
        <a:p>
          <a:endParaRPr lang="en-US"/>
        </a:p>
      </dgm:t>
    </dgm:pt>
    <dgm:pt modelId="{1636DE5A-E821-49AC-A25E-4A39501DBE74}" type="sibTrans" cxnId="{DF55E7E6-5255-444E-BFB9-0B55E4054D2C}">
      <dgm:prSet/>
      <dgm:spPr/>
      <dgm:t>
        <a:bodyPr/>
        <a:lstStyle/>
        <a:p>
          <a:endParaRPr lang="en-US"/>
        </a:p>
      </dgm:t>
    </dgm:pt>
    <dgm:pt modelId="{55308F65-8128-40F8-BA4B-350398DAC782}">
      <dgm:prSet phldrT="[Text]" custT="1"/>
      <dgm:spPr/>
      <dgm:t>
        <a:bodyPr/>
        <a:lstStyle/>
        <a:p>
          <a:pPr>
            <a:buFont typeface="Wingdings" pitchFamily="2" charset="2"/>
            <a:buNone/>
          </a:pPr>
          <a:r>
            <a:rPr lang="en-US" sz="2000" b="1" dirty="0">
              <a:solidFill>
                <a:schemeClr val="bg1"/>
              </a:solidFill>
              <a:effectLst/>
              <a:latin typeface="Adobe Garamond Pro" pitchFamily="18" charset="0"/>
              <a:cs typeface="Arial" pitchFamily="34" charset="0"/>
            </a:rPr>
            <a:t>Platoons </a:t>
          </a:r>
          <a:endParaRPr lang="en-US" sz="2000" b="1" dirty="0">
            <a:solidFill>
              <a:schemeClr val="bg1"/>
            </a:solidFill>
          </a:endParaRPr>
        </a:p>
      </dgm:t>
    </dgm:pt>
    <dgm:pt modelId="{958ADF81-2F86-4720-86ED-A942D39E2260}" type="parTrans" cxnId="{226080BA-691B-444E-AC81-2C9838453D15}">
      <dgm:prSet/>
      <dgm:spPr/>
      <dgm:t>
        <a:bodyPr/>
        <a:lstStyle/>
        <a:p>
          <a:endParaRPr lang="en-US"/>
        </a:p>
      </dgm:t>
    </dgm:pt>
    <dgm:pt modelId="{4AE5789E-D002-4682-9F6A-183043D5559A}" type="sibTrans" cxnId="{226080BA-691B-444E-AC81-2C9838453D15}">
      <dgm:prSet/>
      <dgm:spPr/>
      <dgm:t>
        <a:bodyPr/>
        <a:lstStyle/>
        <a:p>
          <a:endParaRPr lang="en-US"/>
        </a:p>
      </dgm:t>
    </dgm:pt>
    <dgm:pt modelId="{2F8B693A-8A01-4C6E-B7D7-FC8761B35FAC}" type="pres">
      <dgm:prSet presAssocID="{356A65E4-DDA0-4C6F-889D-E843EF5685A5}" presName="Name0" presStyleCnt="0">
        <dgm:presLayoutVars>
          <dgm:dir/>
          <dgm:animLvl val="lvl"/>
          <dgm:resizeHandles val="exact"/>
        </dgm:presLayoutVars>
      </dgm:prSet>
      <dgm:spPr/>
    </dgm:pt>
    <dgm:pt modelId="{A17A9EFC-5E55-4ACF-80AD-24BC265C1660}" type="pres">
      <dgm:prSet presAssocID="{DBA525D2-92D2-48BC-A90F-44D9088220EE}" presName="Name8" presStyleCnt="0"/>
      <dgm:spPr/>
    </dgm:pt>
    <dgm:pt modelId="{08FEF9DE-28D9-428D-81CA-8A424DB81D8E}" type="pres">
      <dgm:prSet presAssocID="{DBA525D2-92D2-48BC-A90F-44D9088220EE}" presName="level" presStyleLbl="node1" presStyleIdx="0" presStyleCnt="4">
        <dgm:presLayoutVars>
          <dgm:chMax val="1"/>
          <dgm:bulletEnabled val="1"/>
        </dgm:presLayoutVars>
      </dgm:prSet>
      <dgm:spPr/>
    </dgm:pt>
    <dgm:pt modelId="{5D06D503-DD1D-4CFE-B106-D178AFED101D}" type="pres">
      <dgm:prSet presAssocID="{DBA525D2-92D2-48BC-A90F-44D9088220EE}" presName="levelTx" presStyleLbl="revTx" presStyleIdx="0" presStyleCnt="0">
        <dgm:presLayoutVars>
          <dgm:chMax val="1"/>
          <dgm:bulletEnabled val="1"/>
        </dgm:presLayoutVars>
      </dgm:prSet>
      <dgm:spPr/>
    </dgm:pt>
    <dgm:pt modelId="{3B7F61A4-0D3C-4A92-803E-EDC2013B1603}" type="pres">
      <dgm:prSet presAssocID="{89C70CB9-C272-4B5F-8A5A-6118A34F77EF}" presName="Name8" presStyleCnt="0"/>
      <dgm:spPr/>
    </dgm:pt>
    <dgm:pt modelId="{91761CA9-5689-4726-AB7B-9E6413A9FCBC}" type="pres">
      <dgm:prSet presAssocID="{89C70CB9-C272-4B5F-8A5A-6118A34F77EF}" presName="level" presStyleLbl="node1" presStyleIdx="1" presStyleCnt="4" custScaleY="74351">
        <dgm:presLayoutVars>
          <dgm:chMax val="1"/>
          <dgm:bulletEnabled val="1"/>
        </dgm:presLayoutVars>
      </dgm:prSet>
      <dgm:spPr/>
    </dgm:pt>
    <dgm:pt modelId="{F7D5FE08-6AAE-4A81-A509-EDA1B405C06A}" type="pres">
      <dgm:prSet presAssocID="{89C70CB9-C272-4B5F-8A5A-6118A34F77EF}" presName="levelTx" presStyleLbl="revTx" presStyleIdx="0" presStyleCnt="0">
        <dgm:presLayoutVars>
          <dgm:chMax val="1"/>
          <dgm:bulletEnabled val="1"/>
        </dgm:presLayoutVars>
      </dgm:prSet>
      <dgm:spPr/>
    </dgm:pt>
    <dgm:pt modelId="{616129F4-B18A-4022-9EC5-708B8D150829}" type="pres">
      <dgm:prSet presAssocID="{57E89861-0A56-407E-AC32-EA8C2C186B2F}" presName="Name8" presStyleCnt="0"/>
      <dgm:spPr/>
    </dgm:pt>
    <dgm:pt modelId="{26D8A2B1-7178-4932-9EF0-26E175539C48}" type="pres">
      <dgm:prSet presAssocID="{57E89861-0A56-407E-AC32-EA8C2C186B2F}" presName="level" presStyleLbl="node1" presStyleIdx="2" presStyleCnt="4" custScaleY="45740">
        <dgm:presLayoutVars>
          <dgm:chMax val="1"/>
          <dgm:bulletEnabled val="1"/>
        </dgm:presLayoutVars>
      </dgm:prSet>
      <dgm:spPr/>
    </dgm:pt>
    <dgm:pt modelId="{B0E7A7E7-962C-4094-976C-F6D93D07DBFE}" type="pres">
      <dgm:prSet presAssocID="{57E89861-0A56-407E-AC32-EA8C2C186B2F}" presName="levelTx" presStyleLbl="revTx" presStyleIdx="0" presStyleCnt="0">
        <dgm:presLayoutVars>
          <dgm:chMax val="1"/>
          <dgm:bulletEnabled val="1"/>
        </dgm:presLayoutVars>
      </dgm:prSet>
      <dgm:spPr/>
    </dgm:pt>
    <dgm:pt modelId="{FE94B73F-34A9-4130-B459-7342CD251EE8}" type="pres">
      <dgm:prSet presAssocID="{55308F65-8128-40F8-BA4B-350398DAC782}" presName="Name8" presStyleCnt="0"/>
      <dgm:spPr/>
    </dgm:pt>
    <dgm:pt modelId="{206675F4-CCB9-4C12-9599-753F60BE1ABF}" type="pres">
      <dgm:prSet presAssocID="{55308F65-8128-40F8-BA4B-350398DAC782}" presName="level" presStyleLbl="node1" presStyleIdx="3" presStyleCnt="4" custScaleY="40955">
        <dgm:presLayoutVars>
          <dgm:chMax val="1"/>
          <dgm:bulletEnabled val="1"/>
        </dgm:presLayoutVars>
      </dgm:prSet>
      <dgm:spPr/>
    </dgm:pt>
    <dgm:pt modelId="{6347343B-45D5-43F1-AC71-D65454EB51CB}" type="pres">
      <dgm:prSet presAssocID="{55308F65-8128-40F8-BA4B-350398DAC782}" presName="levelTx" presStyleLbl="revTx" presStyleIdx="0" presStyleCnt="0">
        <dgm:presLayoutVars>
          <dgm:chMax val="1"/>
          <dgm:bulletEnabled val="1"/>
        </dgm:presLayoutVars>
      </dgm:prSet>
      <dgm:spPr/>
    </dgm:pt>
  </dgm:ptLst>
  <dgm:cxnLst>
    <dgm:cxn modelId="{0117151E-33F8-4C9E-A611-89CD85DBC1FF}" type="presOf" srcId="{57E89861-0A56-407E-AC32-EA8C2C186B2F}" destId="{B0E7A7E7-962C-4094-976C-F6D93D07DBFE}" srcOrd="1" destOrd="0" presId="urn:microsoft.com/office/officeart/2005/8/layout/pyramid1"/>
    <dgm:cxn modelId="{3896153E-141A-4B33-9E88-7D16C2131B1E}" type="presOf" srcId="{DBA525D2-92D2-48BC-A90F-44D9088220EE}" destId="{08FEF9DE-28D9-428D-81CA-8A424DB81D8E}" srcOrd="0" destOrd="0" presId="urn:microsoft.com/office/officeart/2005/8/layout/pyramid1"/>
    <dgm:cxn modelId="{66A5B96A-F6D1-4604-95A6-CC9298F38042}" srcId="{356A65E4-DDA0-4C6F-889D-E843EF5685A5}" destId="{DBA525D2-92D2-48BC-A90F-44D9088220EE}" srcOrd="0" destOrd="0" parTransId="{8B10EB64-7DBF-47B7-95D6-8941D45E8048}" sibTransId="{1DB94A49-AE4E-4719-863B-838C6CBF5D3A}"/>
    <dgm:cxn modelId="{30741F77-124F-4D92-BD52-3DE115994A81}" type="presOf" srcId="{55308F65-8128-40F8-BA4B-350398DAC782}" destId="{206675F4-CCB9-4C12-9599-753F60BE1ABF}" srcOrd="0" destOrd="0" presId="urn:microsoft.com/office/officeart/2005/8/layout/pyramid1"/>
    <dgm:cxn modelId="{249F3B8C-DF4D-4752-BB2A-ADDEC9A5DD59}" srcId="{356A65E4-DDA0-4C6F-889D-E843EF5685A5}" destId="{89C70CB9-C272-4B5F-8A5A-6118A34F77EF}" srcOrd="1" destOrd="0" parTransId="{76F8B389-31A6-4D5C-8854-F891F311CD38}" sibTransId="{DFD996BE-6019-4790-A1F7-446D4B2B693B}"/>
    <dgm:cxn modelId="{5E967B90-B496-47C3-94E5-E6DF6989E5E8}" type="presOf" srcId="{89C70CB9-C272-4B5F-8A5A-6118A34F77EF}" destId="{91761CA9-5689-4726-AB7B-9E6413A9FCBC}" srcOrd="0" destOrd="0" presId="urn:microsoft.com/office/officeart/2005/8/layout/pyramid1"/>
    <dgm:cxn modelId="{9412309A-6A31-4F15-BF97-DE6C79CCCB4B}" type="presOf" srcId="{DBA525D2-92D2-48BC-A90F-44D9088220EE}" destId="{5D06D503-DD1D-4CFE-B106-D178AFED101D}" srcOrd="1" destOrd="0" presId="urn:microsoft.com/office/officeart/2005/8/layout/pyramid1"/>
    <dgm:cxn modelId="{EF83EFAF-FB45-4546-AF04-5363B9E2C86E}" type="presOf" srcId="{89C70CB9-C272-4B5F-8A5A-6118A34F77EF}" destId="{F7D5FE08-6AAE-4A81-A509-EDA1B405C06A}" srcOrd="1" destOrd="0" presId="urn:microsoft.com/office/officeart/2005/8/layout/pyramid1"/>
    <dgm:cxn modelId="{FC58ACB7-8C45-476B-962E-D623393E2EA8}" type="presOf" srcId="{55308F65-8128-40F8-BA4B-350398DAC782}" destId="{6347343B-45D5-43F1-AC71-D65454EB51CB}" srcOrd="1" destOrd="0" presId="urn:microsoft.com/office/officeart/2005/8/layout/pyramid1"/>
    <dgm:cxn modelId="{532753B8-5ADF-4B32-A8FE-B0807BCE484C}" type="presOf" srcId="{57E89861-0A56-407E-AC32-EA8C2C186B2F}" destId="{26D8A2B1-7178-4932-9EF0-26E175539C48}" srcOrd="0" destOrd="0" presId="urn:microsoft.com/office/officeart/2005/8/layout/pyramid1"/>
    <dgm:cxn modelId="{226080BA-691B-444E-AC81-2C9838453D15}" srcId="{356A65E4-DDA0-4C6F-889D-E843EF5685A5}" destId="{55308F65-8128-40F8-BA4B-350398DAC782}" srcOrd="3" destOrd="0" parTransId="{958ADF81-2F86-4720-86ED-A942D39E2260}" sibTransId="{4AE5789E-D002-4682-9F6A-183043D5559A}"/>
    <dgm:cxn modelId="{7F51B2DE-AE45-4A10-82DC-48B22BF29E4A}" type="presOf" srcId="{356A65E4-DDA0-4C6F-889D-E843EF5685A5}" destId="{2F8B693A-8A01-4C6E-B7D7-FC8761B35FAC}" srcOrd="0" destOrd="0" presId="urn:microsoft.com/office/officeart/2005/8/layout/pyramid1"/>
    <dgm:cxn modelId="{DF55E7E6-5255-444E-BFB9-0B55E4054D2C}" srcId="{356A65E4-DDA0-4C6F-889D-E843EF5685A5}" destId="{57E89861-0A56-407E-AC32-EA8C2C186B2F}" srcOrd="2" destOrd="0" parTransId="{EC910838-CC74-41C2-8D39-E884DFC3F749}" sibTransId="{1636DE5A-E821-49AC-A25E-4A39501DBE74}"/>
    <dgm:cxn modelId="{D64A0308-8EC6-4322-B0D6-F56F13E6CB81}" type="presParOf" srcId="{2F8B693A-8A01-4C6E-B7D7-FC8761B35FAC}" destId="{A17A9EFC-5E55-4ACF-80AD-24BC265C1660}" srcOrd="0" destOrd="0" presId="urn:microsoft.com/office/officeart/2005/8/layout/pyramid1"/>
    <dgm:cxn modelId="{2494C80F-E45E-48FE-9B57-3E89E737BC3E}" type="presParOf" srcId="{A17A9EFC-5E55-4ACF-80AD-24BC265C1660}" destId="{08FEF9DE-28D9-428D-81CA-8A424DB81D8E}" srcOrd="0" destOrd="0" presId="urn:microsoft.com/office/officeart/2005/8/layout/pyramid1"/>
    <dgm:cxn modelId="{861B7D10-E5F7-46AC-A261-A6AE4F4C3945}" type="presParOf" srcId="{A17A9EFC-5E55-4ACF-80AD-24BC265C1660}" destId="{5D06D503-DD1D-4CFE-B106-D178AFED101D}" srcOrd="1" destOrd="0" presId="urn:microsoft.com/office/officeart/2005/8/layout/pyramid1"/>
    <dgm:cxn modelId="{5DB9FB3F-A677-41C2-95D3-A6D134257C3C}" type="presParOf" srcId="{2F8B693A-8A01-4C6E-B7D7-FC8761B35FAC}" destId="{3B7F61A4-0D3C-4A92-803E-EDC2013B1603}" srcOrd="1" destOrd="0" presId="urn:microsoft.com/office/officeart/2005/8/layout/pyramid1"/>
    <dgm:cxn modelId="{D12EFA3B-EE8F-4E57-88C5-386058B32209}" type="presParOf" srcId="{3B7F61A4-0D3C-4A92-803E-EDC2013B1603}" destId="{91761CA9-5689-4726-AB7B-9E6413A9FCBC}" srcOrd="0" destOrd="0" presId="urn:microsoft.com/office/officeart/2005/8/layout/pyramid1"/>
    <dgm:cxn modelId="{44989998-F7B5-42D6-8D4A-C1A707F60788}" type="presParOf" srcId="{3B7F61A4-0D3C-4A92-803E-EDC2013B1603}" destId="{F7D5FE08-6AAE-4A81-A509-EDA1B405C06A}" srcOrd="1" destOrd="0" presId="urn:microsoft.com/office/officeart/2005/8/layout/pyramid1"/>
    <dgm:cxn modelId="{D68452B9-FAA1-4351-B20F-FF7C82C7AA18}" type="presParOf" srcId="{2F8B693A-8A01-4C6E-B7D7-FC8761B35FAC}" destId="{616129F4-B18A-4022-9EC5-708B8D150829}" srcOrd="2" destOrd="0" presId="urn:microsoft.com/office/officeart/2005/8/layout/pyramid1"/>
    <dgm:cxn modelId="{36B5271D-A1C8-4D57-98AF-1F8E37AD541C}" type="presParOf" srcId="{616129F4-B18A-4022-9EC5-708B8D150829}" destId="{26D8A2B1-7178-4932-9EF0-26E175539C48}" srcOrd="0" destOrd="0" presId="urn:microsoft.com/office/officeart/2005/8/layout/pyramid1"/>
    <dgm:cxn modelId="{8C0B5E0D-C879-493A-B76E-C1023BE71003}" type="presParOf" srcId="{616129F4-B18A-4022-9EC5-708B8D150829}" destId="{B0E7A7E7-962C-4094-976C-F6D93D07DBFE}" srcOrd="1" destOrd="0" presId="urn:microsoft.com/office/officeart/2005/8/layout/pyramid1"/>
    <dgm:cxn modelId="{A41EC54C-DE84-4E9A-9ED5-08284F7F2580}" type="presParOf" srcId="{2F8B693A-8A01-4C6E-B7D7-FC8761B35FAC}" destId="{FE94B73F-34A9-4130-B459-7342CD251EE8}" srcOrd="3" destOrd="0" presId="urn:microsoft.com/office/officeart/2005/8/layout/pyramid1"/>
    <dgm:cxn modelId="{72150378-39FE-48B8-9EBB-9B8A61528892}" type="presParOf" srcId="{FE94B73F-34A9-4130-B459-7342CD251EE8}" destId="{206675F4-CCB9-4C12-9599-753F60BE1ABF}" srcOrd="0" destOrd="0" presId="urn:microsoft.com/office/officeart/2005/8/layout/pyramid1"/>
    <dgm:cxn modelId="{2D46038A-6884-4AFC-9F39-B9E93A0CAD2E}" type="presParOf" srcId="{FE94B73F-34A9-4130-B459-7342CD251EE8}" destId="{6347343B-45D5-43F1-AC71-D65454EB51CB}"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C6FEA2-874F-4AF9-B1FC-F652B522972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77687FA-8FEA-4E16-B0F5-80126125A7A9}">
      <dgm:prSet phldrT="[Text]" custT="1"/>
      <dgm:spPr>
        <a:solidFill>
          <a:srgbClr val="039DD3"/>
        </a:solidFill>
      </dgm:spPr>
      <dgm:t>
        <a:bodyPr/>
        <a:lstStyle/>
        <a:p>
          <a:r>
            <a:rPr lang="en-US" sz="2400" b="0" dirty="0">
              <a:solidFill>
                <a:sysClr val="window" lastClr="FFFFFF"/>
              </a:solidFill>
              <a:latin typeface="Times New Roman" panose="02020603050405020304" pitchFamily="18" charset="0"/>
              <a:cs typeface="Times New Roman" panose="02020603050405020304" pitchFamily="18" charset="0"/>
            </a:rPr>
            <a:t>Hierarchy</a:t>
          </a:r>
          <a:endParaRPr lang="en-US" sz="2400" b="0" dirty="0">
            <a:latin typeface="Times New Roman" panose="02020603050405020304" pitchFamily="18" charset="0"/>
            <a:cs typeface="Times New Roman" panose="02020603050405020304" pitchFamily="18" charset="0"/>
          </a:endParaRPr>
        </a:p>
      </dgm:t>
    </dgm:pt>
    <dgm:pt modelId="{88592389-FF44-4273-AF04-DE4F7FE10679}" type="parTrans" cxnId="{74549720-699B-4ADB-B7B9-B1211DBEF7AA}">
      <dgm:prSet/>
      <dgm:spPr/>
      <dgm:t>
        <a:bodyPr/>
        <a:lstStyle/>
        <a:p>
          <a:endParaRPr lang="en-US"/>
        </a:p>
      </dgm:t>
    </dgm:pt>
    <dgm:pt modelId="{2B79652F-E771-40DD-9BAF-9CD6ED142569}" type="sibTrans" cxnId="{74549720-699B-4ADB-B7B9-B1211DBEF7AA}">
      <dgm:prSet/>
      <dgm:spPr/>
      <dgm:t>
        <a:bodyPr/>
        <a:lstStyle/>
        <a:p>
          <a:endParaRPr lang="en-US"/>
        </a:p>
      </dgm:t>
    </dgm:pt>
    <dgm:pt modelId="{A9ED9D39-538B-4815-9747-9898B42E18A2}">
      <dgm:prSet phldrT="[Text]" custT="1"/>
      <dgm:spPr>
        <a:solidFill>
          <a:srgbClr val="FF0000"/>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Decomposition</a:t>
          </a:r>
          <a:endParaRPr lang="en-US" sz="1200" b="0" dirty="0">
            <a:latin typeface="Times New Roman" panose="02020603050405020304" pitchFamily="18" charset="0"/>
            <a:cs typeface="Times New Roman" panose="02020603050405020304" pitchFamily="18" charset="0"/>
          </a:endParaRPr>
        </a:p>
      </dgm:t>
    </dgm:pt>
    <dgm:pt modelId="{08CB5429-7E4F-4A8A-8B75-AF06F9570C0C}" type="parTrans" cxnId="{984257E2-210A-41C7-ACE2-BA9442B6CADA}">
      <dgm:prSet/>
      <dgm:spPr/>
      <dgm:t>
        <a:bodyPr/>
        <a:lstStyle/>
        <a:p>
          <a:endParaRPr lang="en-US"/>
        </a:p>
      </dgm:t>
    </dgm:pt>
    <dgm:pt modelId="{613E0B13-857A-4DDD-A838-C97E04C91370}" type="sibTrans" cxnId="{984257E2-210A-41C7-ACE2-BA9442B6CADA}">
      <dgm:prSet/>
      <dgm:spPr/>
      <dgm:t>
        <a:bodyPr/>
        <a:lstStyle/>
        <a:p>
          <a:endParaRPr lang="en-US"/>
        </a:p>
      </dgm:t>
    </dgm:pt>
    <dgm:pt modelId="{2C71B7C8-00FA-4B94-A1FC-BF392F86DB36}">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dirty="0">
            <a:latin typeface="Times New Roman" panose="02020603050405020304" pitchFamily="18" charset="0"/>
            <a:cs typeface="Times New Roman" panose="02020603050405020304" pitchFamily="18" charset="0"/>
          </a:endParaRPr>
        </a:p>
      </dgm:t>
    </dgm:pt>
    <dgm:pt modelId="{45D35205-3953-40CE-902E-43A1569C7F5D}" type="parTrans" cxnId="{3637DF48-FA24-4455-BFEE-72C6AB623D52}">
      <dgm:prSet/>
      <dgm:spPr/>
      <dgm:t>
        <a:bodyPr/>
        <a:lstStyle/>
        <a:p>
          <a:endParaRPr lang="en-US"/>
        </a:p>
      </dgm:t>
    </dgm:pt>
    <dgm:pt modelId="{DDF98972-0E38-4E61-B634-4CEAF2D0ADF8}" type="sibTrans" cxnId="{3637DF48-FA24-4455-BFEE-72C6AB623D52}">
      <dgm:prSet/>
      <dgm:spPr/>
      <dgm:t>
        <a:bodyPr/>
        <a:lstStyle/>
        <a:p>
          <a:endParaRPr lang="en-US"/>
        </a:p>
      </dgm:t>
    </dgm:pt>
    <dgm:pt modelId="{51B1E94C-8C0C-4733-AEFE-3AD0E7C3DAF9}">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Optimization</a:t>
          </a:r>
          <a:endParaRPr lang="en-US" sz="1200" b="0" dirty="0">
            <a:latin typeface="Times New Roman" panose="02020603050405020304" pitchFamily="18" charset="0"/>
            <a:cs typeface="Times New Roman" panose="02020603050405020304" pitchFamily="18" charset="0"/>
          </a:endParaRPr>
        </a:p>
      </dgm:t>
    </dgm:pt>
    <dgm:pt modelId="{700F9C90-DAF5-48AB-B13C-06BF19D2177A}" type="parTrans" cxnId="{34DFA03A-3BAA-4FBB-94E1-93BA24631536}">
      <dgm:prSet/>
      <dgm:spPr/>
      <dgm:t>
        <a:bodyPr/>
        <a:lstStyle/>
        <a:p>
          <a:endParaRPr lang="en-US"/>
        </a:p>
      </dgm:t>
    </dgm:pt>
    <dgm:pt modelId="{677EBCE0-A076-4506-AD9E-BE3F2FA4E665}" type="sibTrans" cxnId="{34DFA03A-3BAA-4FBB-94E1-93BA24631536}">
      <dgm:prSet/>
      <dgm:spPr/>
      <dgm:t>
        <a:bodyPr/>
        <a:lstStyle/>
        <a:p>
          <a:endParaRPr lang="en-US"/>
        </a:p>
      </dgm:t>
    </dgm:pt>
    <dgm:pt modelId="{EAD08D09-67AF-4F3A-BFCF-83F0711300EE}">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Deconfliction</a:t>
          </a:r>
          <a:endParaRPr lang="en-US" sz="1200" b="0" dirty="0">
            <a:latin typeface="Times New Roman" panose="02020603050405020304" pitchFamily="18" charset="0"/>
            <a:cs typeface="Times New Roman" panose="02020603050405020304" pitchFamily="18" charset="0"/>
          </a:endParaRPr>
        </a:p>
      </dgm:t>
    </dgm:pt>
    <dgm:pt modelId="{90F58BC5-B457-4126-BB9F-02DC42D0F96A}" type="parTrans" cxnId="{8B9935F8-4A83-4BC2-8E62-A71B8C930D42}">
      <dgm:prSet/>
      <dgm:spPr/>
      <dgm:t>
        <a:bodyPr/>
        <a:lstStyle/>
        <a:p>
          <a:endParaRPr lang="en-US"/>
        </a:p>
      </dgm:t>
    </dgm:pt>
    <dgm:pt modelId="{DD310300-AF07-44D7-9C81-9C9ADA6C6F3E}" type="sibTrans" cxnId="{8B9935F8-4A83-4BC2-8E62-A71B8C930D42}">
      <dgm:prSet/>
      <dgm:spPr/>
      <dgm:t>
        <a:bodyPr/>
        <a:lstStyle/>
        <a:p>
          <a:endParaRPr lang="en-US"/>
        </a:p>
      </dgm:t>
    </dgm:pt>
    <dgm:pt modelId="{EA62F3CF-30DB-4258-85FD-034A855150DA}">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dirty="0">
            <a:latin typeface="Times New Roman" panose="02020603050405020304" pitchFamily="18" charset="0"/>
            <a:cs typeface="Times New Roman" panose="02020603050405020304" pitchFamily="18" charset="0"/>
          </a:endParaRPr>
        </a:p>
      </dgm:t>
    </dgm:pt>
    <dgm:pt modelId="{FD899D8F-D112-457B-9C0F-C8A2EA792E18}" type="parTrans" cxnId="{426C630D-6E50-49C4-A137-39CA8C52E40C}">
      <dgm:prSet/>
      <dgm:spPr/>
      <dgm:t>
        <a:bodyPr/>
        <a:lstStyle/>
        <a:p>
          <a:endParaRPr lang="en-US"/>
        </a:p>
      </dgm:t>
    </dgm:pt>
    <dgm:pt modelId="{24FA0420-CF2C-4895-94AE-474D79712F24}" type="sibTrans" cxnId="{426C630D-6E50-49C4-A137-39CA8C52E40C}">
      <dgm:prSet/>
      <dgm:spPr/>
      <dgm:t>
        <a:bodyPr/>
        <a:lstStyle/>
        <a:p>
          <a:endParaRPr lang="en-US"/>
        </a:p>
      </dgm:t>
    </dgm:pt>
    <dgm:pt modelId="{7E1161D6-3307-440C-8901-2888D1AC402D}">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dirty="0">
            <a:latin typeface="Times New Roman" panose="02020603050405020304" pitchFamily="18" charset="0"/>
            <a:cs typeface="Times New Roman" panose="02020603050405020304" pitchFamily="18" charset="0"/>
          </a:endParaRPr>
        </a:p>
      </dgm:t>
    </dgm:pt>
    <dgm:pt modelId="{CECDAFC3-1BAA-4A3D-97E0-127CE8EB80C9}" type="parTrans" cxnId="{B89E46C7-E3D1-4E06-B9A6-A1DA28C86925}">
      <dgm:prSet/>
      <dgm:spPr/>
      <dgm:t>
        <a:bodyPr/>
        <a:lstStyle/>
        <a:p>
          <a:endParaRPr lang="en-US"/>
        </a:p>
      </dgm:t>
    </dgm:pt>
    <dgm:pt modelId="{CEC5ABEE-F68B-4580-8891-A60C4DDAC216}" type="sibTrans" cxnId="{B89E46C7-E3D1-4E06-B9A6-A1DA28C86925}">
      <dgm:prSet/>
      <dgm:spPr/>
      <dgm:t>
        <a:bodyPr/>
        <a:lstStyle/>
        <a:p>
          <a:endParaRPr lang="en-US"/>
        </a:p>
      </dgm:t>
    </dgm:pt>
    <dgm:pt modelId="{D402E44D-4EFB-492A-B5D3-739484576167}" type="pres">
      <dgm:prSet presAssocID="{A9C6FEA2-874F-4AF9-B1FC-F652B5229726}" presName="Name0" presStyleCnt="0">
        <dgm:presLayoutVars>
          <dgm:chMax val="1"/>
          <dgm:chPref val="1"/>
          <dgm:dir/>
          <dgm:animOne val="branch"/>
          <dgm:animLvl val="lvl"/>
        </dgm:presLayoutVars>
      </dgm:prSet>
      <dgm:spPr/>
    </dgm:pt>
    <dgm:pt modelId="{08C80727-67AE-4E78-A246-79E27E7406C7}" type="pres">
      <dgm:prSet presAssocID="{F77687FA-8FEA-4E16-B0F5-80126125A7A9}" presName="Parent" presStyleLbl="node0" presStyleIdx="0" presStyleCnt="1">
        <dgm:presLayoutVars>
          <dgm:chMax val="6"/>
          <dgm:chPref val="6"/>
        </dgm:presLayoutVars>
      </dgm:prSet>
      <dgm:spPr/>
    </dgm:pt>
    <dgm:pt modelId="{B96FD0E0-63CB-4D33-B4C4-EEA281485AD6}" type="pres">
      <dgm:prSet presAssocID="{A9ED9D39-538B-4815-9747-9898B42E18A2}" presName="Accent1" presStyleCnt="0"/>
      <dgm:spPr/>
    </dgm:pt>
    <dgm:pt modelId="{6A47603F-3E42-4261-97C6-315EF898A700}" type="pres">
      <dgm:prSet presAssocID="{A9ED9D39-538B-4815-9747-9898B42E18A2}" presName="Accent" presStyleLbl="bgShp" presStyleIdx="0" presStyleCnt="6"/>
      <dgm:spPr/>
    </dgm:pt>
    <dgm:pt modelId="{58BB88DD-4884-4357-B6E1-898AF46209CC}" type="pres">
      <dgm:prSet presAssocID="{A9ED9D39-538B-4815-9747-9898B42E18A2}" presName="Child1" presStyleLbl="node1" presStyleIdx="0" presStyleCnt="6">
        <dgm:presLayoutVars>
          <dgm:chMax val="0"/>
          <dgm:chPref val="0"/>
          <dgm:bulletEnabled val="1"/>
        </dgm:presLayoutVars>
      </dgm:prSet>
      <dgm:spPr/>
    </dgm:pt>
    <dgm:pt modelId="{E2E2007B-9BA6-447F-8FC9-4CE042E3FC42}" type="pres">
      <dgm:prSet presAssocID="{2C71B7C8-00FA-4B94-A1FC-BF392F86DB36}" presName="Accent2" presStyleCnt="0"/>
      <dgm:spPr/>
    </dgm:pt>
    <dgm:pt modelId="{4E619397-0C7E-4574-ADE1-39CC7553F4AD}" type="pres">
      <dgm:prSet presAssocID="{2C71B7C8-00FA-4B94-A1FC-BF392F86DB36}" presName="Accent" presStyleLbl="bgShp" presStyleIdx="1" presStyleCnt="6"/>
      <dgm:spPr/>
    </dgm:pt>
    <dgm:pt modelId="{E4F8D9B8-B81F-4B87-86B9-D12264A4757B}" type="pres">
      <dgm:prSet presAssocID="{2C71B7C8-00FA-4B94-A1FC-BF392F86DB36}" presName="Child2" presStyleLbl="node1" presStyleIdx="1" presStyleCnt="6">
        <dgm:presLayoutVars>
          <dgm:chMax val="0"/>
          <dgm:chPref val="0"/>
          <dgm:bulletEnabled val="1"/>
        </dgm:presLayoutVars>
      </dgm:prSet>
      <dgm:spPr/>
    </dgm:pt>
    <dgm:pt modelId="{3E49AE7C-BB90-4020-A77E-B3B425EE3497}" type="pres">
      <dgm:prSet presAssocID="{51B1E94C-8C0C-4733-AEFE-3AD0E7C3DAF9}" presName="Accent3" presStyleCnt="0"/>
      <dgm:spPr/>
    </dgm:pt>
    <dgm:pt modelId="{DB6EE532-D6E6-4EE0-9056-3985611B344C}" type="pres">
      <dgm:prSet presAssocID="{51B1E94C-8C0C-4733-AEFE-3AD0E7C3DAF9}" presName="Accent" presStyleLbl="bgShp" presStyleIdx="2" presStyleCnt="6"/>
      <dgm:spPr/>
    </dgm:pt>
    <dgm:pt modelId="{5E598196-1D46-4FAD-84AB-A42202E6A4B0}" type="pres">
      <dgm:prSet presAssocID="{51B1E94C-8C0C-4733-AEFE-3AD0E7C3DAF9}" presName="Child3" presStyleLbl="node1" presStyleIdx="2" presStyleCnt="6">
        <dgm:presLayoutVars>
          <dgm:chMax val="0"/>
          <dgm:chPref val="0"/>
          <dgm:bulletEnabled val="1"/>
        </dgm:presLayoutVars>
      </dgm:prSet>
      <dgm:spPr/>
    </dgm:pt>
    <dgm:pt modelId="{BB5009DB-DB65-4A70-B351-341116B8ED74}" type="pres">
      <dgm:prSet presAssocID="{EAD08D09-67AF-4F3A-BFCF-83F0711300EE}" presName="Accent4" presStyleCnt="0"/>
      <dgm:spPr/>
    </dgm:pt>
    <dgm:pt modelId="{B210C9C6-B0AE-4971-9520-B04B5C56E011}" type="pres">
      <dgm:prSet presAssocID="{EAD08D09-67AF-4F3A-BFCF-83F0711300EE}" presName="Accent" presStyleLbl="bgShp" presStyleIdx="3" presStyleCnt="6"/>
      <dgm:spPr/>
    </dgm:pt>
    <dgm:pt modelId="{9EE39D3A-884B-4CAD-BB77-08206C8B2377}" type="pres">
      <dgm:prSet presAssocID="{EAD08D09-67AF-4F3A-BFCF-83F0711300EE}" presName="Child4" presStyleLbl="node1" presStyleIdx="3" presStyleCnt="6">
        <dgm:presLayoutVars>
          <dgm:chMax val="0"/>
          <dgm:chPref val="0"/>
          <dgm:bulletEnabled val="1"/>
        </dgm:presLayoutVars>
      </dgm:prSet>
      <dgm:spPr/>
    </dgm:pt>
    <dgm:pt modelId="{E58940DB-BDE5-485C-AE07-6FBF570959D7}" type="pres">
      <dgm:prSet presAssocID="{EA62F3CF-30DB-4258-85FD-034A855150DA}" presName="Accent5" presStyleCnt="0"/>
      <dgm:spPr/>
    </dgm:pt>
    <dgm:pt modelId="{5B9EC9E4-13E8-473C-9313-2D681726BB45}" type="pres">
      <dgm:prSet presAssocID="{EA62F3CF-30DB-4258-85FD-034A855150DA}" presName="Accent" presStyleLbl="bgShp" presStyleIdx="4" presStyleCnt="6"/>
      <dgm:spPr/>
    </dgm:pt>
    <dgm:pt modelId="{14D24DD3-93B9-4E2A-9902-4C288F355C1C}" type="pres">
      <dgm:prSet presAssocID="{EA62F3CF-30DB-4258-85FD-034A855150DA}" presName="Child5" presStyleLbl="node1" presStyleIdx="4" presStyleCnt="6">
        <dgm:presLayoutVars>
          <dgm:chMax val="0"/>
          <dgm:chPref val="0"/>
          <dgm:bulletEnabled val="1"/>
        </dgm:presLayoutVars>
      </dgm:prSet>
      <dgm:spPr/>
    </dgm:pt>
    <dgm:pt modelId="{C86D1790-5154-4014-B103-0D812033A2C0}" type="pres">
      <dgm:prSet presAssocID="{7E1161D6-3307-440C-8901-2888D1AC402D}" presName="Accent6" presStyleCnt="0"/>
      <dgm:spPr/>
    </dgm:pt>
    <dgm:pt modelId="{0CD5A173-3113-43F2-98B5-570D0F8BF10A}" type="pres">
      <dgm:prSet presAssocID="{7E1161D6-3307-440C-8901-2888D1AC402D}" presName="Accent" presStyleLbl="bgShp" presStyleIdx="5" presStyleCnt="6"/>
      <dgm:spPr/>
    </dgm:pt>
    <dgm:pt modelId="{57D6E9B5-C851-4D49-A533-31ECC734F2C2}" type="pres">
      <dgm:prSet presAssocID="{7E1161D6-3307-440C-8901-2888D1AC402D}" presName="Child6" presStyleLbl="node1" presStyleIdx="5" presStyleCnt="6">
        <dgm:presLayoutVars>
          <dgm:chMax val="0"/>
          <dgm:chPref val="0"/>
          <dgm:bulletEnabled val="1"/>
        </dgm:presLayoutVars>
      </dgm:prSet>
      <dgm:spPr/>
    </dgm:pt>
  </dgm:ptLst>
  <dgm:cxnLst>
    <dgm:cxn modelId="{426C630D-6E50-49C4-A137-39CA8C52E40C}" srcId="{F77687FA-8FEA-4E16-B0F5-80126125A7A9}" destId="{EA62F3CF-30DB-4258-85FD-034A855150DA}" srcOrd="4" destOrd="0" parTransId="{FD899D8F-D112-457B-9C0F-C8A2EA792E18}" sibTransId="{24FA0420-CF2C-4895-94AE-474D79712F24}"/>
    <dgm:cxn modelId="{A07F8619-AFFD-4C26-B122-77DA946DAB00}" type="presOf" srcId="{F77687FA-8FEA-4E16-B0F5-80126125A7A9}" destId="{08C80727-67AE-4E78-A246-79E27E7406C7}" srcOrd="0" destOrd="0" presId="urn:microsoft.com/office/officeart/2011/layout/HexagonRadial"/>
    <dgm:cxn modelId="{74549720-699B-4ADB-B7B9-B1211DBEF7AA}" srcId="{A9C6FEA2-874F-4AF9-B1FC-F652B5229726}" destId="{F77687FA-8FEA-4E16-B0F5-80126125A7A9}" srcOrd="0" destOrd="0" parTransId="{88592389-FF44-4273-AF04-DE4F7FE10679}" sibTransId="{2B79652F-E771-40DD-9BAF-9CD6ED142569}"/>
    <dgm:cxn modelId="{41E17C38-29BF-4D85-82F0-3C464E1A1662}" type="presOf" srcId="{A9C6FEA2-874F-4AF9-B1FC-F652B5229726}" destId="{D402E44D-4EFB-492A-B5D3-739484576167}" srcOrd="0" destOrd="0" presId="urn:microsoft.com/office/officeart/2011/layout/HexagonRadial"/>
    <dgm:cxn modelId="{34DFA03A-3BAA-4FBB-94E1-93BA24631536}" srcId="{F77687FA-8FEA-4E16-B0F5-80126125A7A9}" destId="{51B1E94C-8C0C-4733-AEFE-3AD0E7C3DAF9}" srcOrd="2" destOrd="0" parTransId="{700F9C90-DAF5-48AB-B13C-06BF19D2177A}" sibTransId="{677EBCE0-A076-4506-AD9E-BE3F2FA4E665}"/>
    <dgm:cxn modelId="{4DE69964-63AE-44E1-9370-9D5D6EE719EC}" type="presOf" srcId="{A9ED9D39-538B-4815-9747-9898B42E18A2}" destId="{58BB88DD-4884-4357-B6E1-898AF46209CC}" srcOrd="0" destOrd="0" presId="urn:microsoft.com/office/officeart/2011/layout/HexagonRadial"/>
    <dgm:cxn modelId="{3637DF48-FA24-4455-BFEE-72C6AB623D52}" srcId="{F77687FA-8FEA-4E16-B0F5-80126125A7A9}" destId="{2C71B7C8-00FA-4B94-A1FC-BF392F86DB36}" srcOrd="1" destOrd="0" parTransId="{45D35205-3953-40CE-902E-43A1569C7F5D}" sibTransId="{DDF98972-0E38-4E61-B634-4CEAF2D0ADF8}"/>
    <dgm:cxn modelId="{7559EA6A-6F3F-409A-91C2-0D864469219A}" type="presOf" srcId="{51B1E94C-8C0C-4733-AEFE-3AD0E7C3DAF9}" destId="{5E598196-1D46-4FAD-84AB-A42202E6A4B0}" srcOrd="0" destOrd="0" presId="urn:microsoft.com/office/officeart/2011/layout/HexagonRadial"/>
    <dgm:cxn modelId="{7C890193-7CC9-4F91-B9F4-1942686EC6D8}" type="presOf" srcId="{EAD08D09-67AF-4F3A-BFCF-83F0711300EE}" destId="{9EE39D3A-884B-4CAD-BB77-08206C8B2377}" srcOrd="0" destOrd="0" presId="urn:microsoft.com/office/officeart/2011/layout/HexagonRadial"/>
    <dgm:cxn modelId="{8B1131A6-F929-415B-A9BB-E159D00F883D}" type="presOf" srcId="{2C71B7C8-00FA-4B94-A1FC-BF392F86DB36}" destId="{E4F8D9B8-B81F-4B87-86B9-D12264A4757B}" srcOrd="0" destOrd="0" presId="urn:microsoft.com/office/officeart/2011/layout/HexagonRadial"/>
    <dgm:cxn modelId="{B89E46C7-E3D1-4E06-B9A6-A1DA28C86925}" srcId="{F77687FA-8FEA-4E16-B0F5-80126125A7A9}" destId="{7E1161D6-3307-440C-8901-2888D1AC402D}" srcOrd="5" destOrd="0" parTransId="{CECDAFC3-1BAA-4A3D-97E0-127CE8EB80C9}" sibTransId="{CEC5ABEE-F68B-4580-8891-A60C4DDAC216}"/>
    <dgm:cxn modelId="{C40C1AD0-96D5-4B4F-9C51-677EEEA39816}" type="presOf" srcId="{EA62F3CF-30DB-4258-85FD-034A855150DA}" destId="{14D24DD3-93B9-4E2A-9902-4C288F355C1C}" srcOrd="0" destOrd="0" presId="urn:microsoft.com/office/officeart/2011/layout/HexagonRadial"/>
    <dgm:cxn modelId="{984257E2-210A-41C7-ACE2-BA9442B6CADA}" srcId="{F77687FA-8FEA-4E16-B0F5-80126125A7A9}" destId="{A9ED9D39-538B-4815-9747-9898B42E18A2}" srcOrd="0" destOrd="0" parTransId="{08CB5429-7E4F-4A8A-8B75-AF06F9570C0C}" sibTransId="{613E0B13-857A-4DDD-A838-C97E04C91370}"/>
    <dgm:cxn modelId="{8B9935F8-4A83-4BC2-8E62-A71B8C930D42}" srcId="{F77687FA-8FEA-4E16-B0F5-80126125A7A9}" destId="{EAD08D09-67AF-4F3A-BFCF-83F0711300EE}" srcOrd="3" destOrd="0" parTransId="{90F58BC5-B457-4126-BB9F-02DC42D0F96A}" sibTransId="{DD310300-AF07-44D7-9C81-9C9ADA6C6F3E}"/>
    <dgm:cxn modelId="{39D896FD-8461-497D-807D-5FF7E68E1AF3}" type="presOf" srcId="{7E1161D6-3307-440C-8901-2888D1AC402D}" destId="{57D6E9B5-C851-4D49-A533-31ECC734F2C2}" srcOrd="0" destOrd="0" presId="urn:microsoft.com/office/officeart/2011/layout/HexagonRadial"/>
    <dgm:cxn modelId="{BF34D1E3-5069-48C8-A6A9-B5898A356658}" type="presParOf" srcId="{D402E44D-4EFB-492A-B5D3-739484576167}" destId="{08C80727-67AE-4E78-A246-79E27E7406C7}" srcOrd="0" destOrd="0" presId="urn:microsoft.com/office/officeart/2011/layout/HexagonRadial"/>
    <dgm:cxn modelId="{4B3B70DA-4500-4C11-986B-A3C3F0EAE756}" type="presParOf" srcId="{D402E44D-4EFB-492A-B5D3-739484576167}" destId="{B96FD0E0-63CB-4D33-B4C4-EEA281485AD6}" srcOrd="1" destOrd="0" presId="urn:microsoft.com/office/officeart/2011/layout/HexagonRadial"/>
    <dgm:cxn modelId="{C4A3011A-4059-48DF-850E-D9A3B4D72C87}" type="presParOf" srcId="{B96FD0E0-63CB-4D33-B4C4-EEA281485AD6}" destId="{6A47603F-3E42-4261-97C6-315EF898A700}" srcOrd="0" destOrd="0" presId="urn:microsoft.com/office/officeart/2011/layout/HexagonRadial"/>
    <dgm:cxn modelId="{4D9C7F68-3C86-4F29-8753-C55893D6DADC}" type="presParOf" srcId="{D402E44D-4EFB-492A-B5D3-739484576167}" destId="{58BB88DD-4884-4357-B6E1-898AF46209CC}" srcOrd="2" destOrd="0" presId="urn:microsoft.com/office/officeart/2011/layout/HexagonRadial"/>
    <dgm:cxn modelId="{AC9257B3-2AC4-47EA-B8EA-9E0949206A4A}" type="presParOf" srcId="{D402E44D-4EFB-492A-B5D3-739484576167}" destId="{E2E2007B-9BA6-447F-8FC9-4CE042E3FC42}" srcOrd="3" destOrd="0" presId="urn:microsoft.com/office/officeart/2011/layout/HexagonRadial"/>
    <dgm:cxn modelId="{B20B71BB-003C-4213-A50E-4259DA25E5BD}" type="presParOf" srcId="{E2E2007B-9BA6-447F-8FC9-4CE042E3FC42}" destId="{4E619397-0C7E-4574-ADE1-39CC7553F4AD}" srcOrd="0" destOrd="0" presId="urn:microsoft.com/office/officeart/2011/layout/HexagonRadial"/>
    <dgm:cxn modelId="{38115EC0-F6C9-4CB1-9222-4F5DB071E447}" type="presParOf" srcId="{D402E44D-4EFB-492A-B5D3-739484576167}" destId="{E4F8D9B8-B81F-4B87-86B9-D12264A4757B}" srcOrd="4" destOrd="0" presId="urn:microsoft.com/office/officeart/2011/layout/HexagonRadial"/>
    <dgm:cxn modelId="{0F23611F-997D-448B-ADA0-568A9B6A18AF}" type="presParOf" srcId="{D402E44D-4EFB-492A-B5D3-739484576167}" destId="{3E49AE7C-BB90-4020-A77E-B3B425EE3497}" srcOrd="5" destOrd="0" presId="urn:microsoft.com/office/officeart/2011/layout/HexagonRadial"/>
    <dgm:cxn modelId="{2F32D6DF-0F7D-49F7-8B6F-0277CFA3F6B3}" type="presParOf" srcId="{3E49AE7C-BB90-4020-A77E-B3B425EE3497}" destId="{DB6EE532-D6E6-4EE0-9056-3985611B344C}" srcOrd="0" destOrd="0" presId="urn:microsoft.com/office/officeart/2011/layout/HexagonRadial"/>
    <dgm:cxn modelId="{977017D5-3943-4093-A47D-5B2E196F4767}" type="presParOf" srcId="{D402E44D-4EFB-492A-B5D3-739484576167}" destId="{5E598196-1D46-4FAD-84AB-A42202E6A4B0}" srcOrd="6" destOrd="0" presId="urn:microsoft.com/office/officeart/2011/layout/HexagonRadial"/>
    <dgm:cxn modelId="{D6D9935B-3AC1-4E9D-8EBA-8949E916AD57}" type="presParOf" srcId="{D402E44D-4EFB-492A-B5D3-739484576167}" destId="{BB5009DB-DB65-4A70-B351-341116B8ED74}" srcOrd="7" destOrd="0" presId="urn:microsoft.com/office/officeart/2011/layout/HexagonRadial"/>
    <dgm:cxn modelId="{FC9B5BC8-DD0A-4E25-ADB7-EE175C58783F}" type="presParOf" srcId="{BB5009DB-DB65-4A70-B351-341116B8ED74}" destId="{B210C9C6-B0AE-4971-9520-B04B5C56E011}" srcOrd="0" destOrd="0" presId="urn:microsoft.com/office/officeart/2011/layout/HexagonRadial"/>
    <dgm:cxn modelId="{3E12E2CD-D754-49AB-A781-47AC55E5DAA8}" type="presParOf" srcId="{D402E44D-4EFB-492A-B5D3-739484576167}" destId="{9EE39D3A-884B-4CAD-BB77-08206C8B2377}" srcOrd="8" destOrd="0" presId="urn:microsoft.com/office/officeart/2011/layout/HexagonRadial"/>
    <dgm:cxn modelId="{392687DA-F272-45C0-A9D3-A6B10B0D15E9}" type="presParOf" srcId="{D402E44D-4EFB-492A-B5D3-739484576167}" destId="{E58940DB-BDE5-485C-AE07-6FBF570959D7}" srcOrd="9" destOrd="0" presId="urn:microsoft.com/office/officeart/2011/layout/HexagonRadial"/>
    <dgm:cxn modelId="{48A5798C-AF13-436F-B86E-EB1C413559DE}" type="presParOf" srcId="{E58940DB-BDE5-485C-AE07-6FBF570959D7}" destId="{5B9EC9E4-13E8-473C-9313-2D681726BB45}" srcOrd="0" destOrd="0" presId="urn:microsoft.com/office/officeart/2011/layout/HexagonRadial"/>
    <dgm:cxn modelId="{17E59E36-952D-495C-98D5-C8ACBFE30970}" type="presParOf" srcId="{D402E44D-4EFB-492A-B5D3-739484576167}" destId="{14D24DD3-93B9-4E2A-9902-4C288F355C1C}" srcOrd="10" destOrd="0" presId="urn:microsoft.com/office/officeart/2011/layout/HexagonRadial"/>
    <dgm:cxn modelId="{1F54D976-D388-458A-8B91-996E8C175209}" type="presParOf" srcId="{D402E44D-4EFB-492A-B5D3-739484576167}" destId="{C86D1790-5154-4014-B103-0D812033A2C0}" srcOrd="11" destOrd="0" presId="urn:microsoft.com/office/officeart/2011/layout/HexagonRadial"/>
    <dgm:cxn modelId="{9338426B-68AE-4ADC-BF80-1788554B1248}" type="presParOf" srcId="{C86D1790-5154-4014-B103-0D812033A2C0}" destId="{0CD5A173-3113-43F2-98B5-570D0F8BF10A}" srcOrd="0" destOrd="0" presId="urn:microsoft.com/office/officeart/2011/layout/HexagonRadial"/>
    <dgm:cxn modelId="{DF93B4B6-E449-46AF-87CF-430C58D7998D}" type="presParOf" srcId="{D402E44D-4EFB-492A-B5D3-739484576167}" destId="{57D6E9B5-C851-4D49-A533-31ECC734F2C2}"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C6FEA2-874F-4AF9-B1FC-F652B522972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77687FA-8FEA-4E16-B0F5-80126125A7A9}">
      <dgm:prSet phldrT="[Text]" custT="1"/>
      <dgm:spPr>
        <a:solidFill>
          <a:srgbClr val="03B2F2"/>
        </a:solidFill>
      </dgm:spPr>
      <dgm:t>
        <a:bodyPr/>
        <a:lstStyle/>
        <a:p>
          <a:r>
            <a:rPr lang="en-US" sz="2400" b="0" dirty="0">
              <a:solidFill>
                <a:sysClr val="window" lastClr="FFFFFF"/>
              </a:solidFill>
              <a:latin typeface="Times New Roman" panose="02020603050405020304" pitchFamily="18" charset="0"/>
              <a:cs typeface="Times New Roman" panose="02020603050405020304" pitchFamily="18" charset="0"/>
            </a:rPr>
            <a:t>Hierarchy</a:t>
          </a:r>
          <a:endParaRPr lang="en-US" sz="2400" b="0" dirty="0">
            <a:latin typeface="Times New Roman" panose="02020603050405020304" pitchFamily="18" charset="0"/>
            <a:cs typeface="Times New Roman" panose="02020603050405020304" pitchFamily="18" charset="0"/>
          </a:endParaRPr>
        </a:p>
      </dgm:t>
    </dgm:pt>
    <dgm:pt modelId="{88592389-FF44-4273-AF04-DE4F7FE10679}" type="parTrans" cxnId="{74549720-699B-4ADB-B7B9-B1211DBEF7AA}">
      <dgm:prSet/>
      <dgm:spPr/>
      <dgm:t>
        <a:bodyPr/>
        <a:lstStyle/>
        <a:p>
          <a:endParaRPr lang="en-US"/>
        </a:p>
      </dgm:t>
    </dgm:pt>
    <dgm:pt modelId="{2B79652F-E771-40DD-9BAF-9CD6ED142569}" type="sibTrans" cxnId="{74549720-699B-4ADB-B7B9-B1211DBEF7AA}">
      <dgm:prSet/>
      <dgm:spPr/>
      <dgm:t>
        <a:bodyPr/>
        <a:lstStyle/>
        <a:p>
          <a:endParaRPr lang="en-US"/>
        </a:p>
      </dgm:t>
    </dgm:pt>
    <dgm:pt modelId="{A9ED9D39-538B-4815-9747-9898B42E18A2}">
      <dgm:prSet phldrT="[Text]" custT="1"/>
      <dgm:spPr>
        <a:solidFill>
          <a:srgbClr val="039DD3"/>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Decomposition</a:t>
          </a:r>
          <a:endParaRPr lang="en-US" sz="1200" b="0" dirty="0">
            <a:latin typeface="Times New Roman" panose="02020603050405020304" pitchFamily="18" charset="0"/>
            <a:cs typeface="Times New Roman" panose="02020603050405020304" pitchFamily="18" charset="0"/>
          </a:endParaRPr>
        </a:p>
      </dgm:t>
    </dgm:pt>
    <dgm:pt modelId="{08CB5429-7E4F-4A8A-8B75-AF06F9570C0C}" type="parTrans" cxnId="{984257E2-210A-41C7-ACE2-BA9442B6CADA}">
      <dgm:prSet/>
      <dgm:spPr/>
      <dgm:t>
        <a:bodyPr/>
        <a:lstStyle/>
        <a:p>
          <a:endParaRPr lang="en-US"/>
        </a:p>
      </dgm:t>
    </dgm:pt>
    <dgm:pt modelId="{613E0B13-857A-4DDD-A838-C97E04C91370}" type="sibTrans" cxnId="{984257E2-210A-41C7-ACE2-BA9442B6CADA}">
      <dgm:prSet/>
      <dgm:spPr/>
      <dgm:t>
        <a:bodyPr/>
        <a:lstStyle/>
        <a:p>
          <a:endParaRPr lang="en-US"/>
        </a:p>
      </dgm:t>
    </dgm:pt>
    <dgm:pt modelId="{2C71B7C8-00FA-4B94-A1FC-BF392F86DB36}">
      <dgm:prSet phldrT="[Text]" custT="1"/>
      <dgm:spPr>
        <a:solidFill>
          <a:srgbClr val="FF0000"/>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dirty="0">
            <a:latin typeface="Times New Roman" panose="02020603050405020304" pitchFamily="18" charset="0"/>
            <a:cs typeface="Times New Roman" panose="02020603050405020304" pitchFamily="18" charset="0"/>
          </a:endParaRPr>
        </a:p>
      </dgm:t>
    </dgm:pt>
    <dgm:pt modelId="{45D35205-3953-40CE-902E-43A1569C7F5D}" type="parTrans" cxnId="{3637DF48-FA24-4455-BFEE-72C6AB623D52}">
      <dgm:prSet/>
      <dgm:spPr/>
      <dgm:t>
        <a:bodyPr/>
        <a:lstStyle/>
        <a:p>
          <a:endParaRPr lang="en-US"/>
        </a:p>
      </dgm:t>
    </dgm:pt>
    <dgm:pt modelId="{DDF98972-0E38-4E61-B634-4CEAF2D0ADF8}" type="sibTrans" cxnId="{3637DF48-FA24-4455-BFEE-72C6AB623D52}">
      <dgm:prSet/>
      <dgm:spPr/>
      <dgm:t>
        <a:bodyPr/>
        <a:lstStyle/>
        <a:p>
          <a:endParaRPr lang="en-US"/>
        </a:p>
      </dgm:t>
    </dgm:pt>
    <dgm:pt modelId="{51B1E94C-8C0C-4733-AEFE-3AD0E7C3DAF9}">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Optimization</a:t>
          </a:r>
          <a:endParaRPr lang="en-US" sz="1200" b="0" dirty="0">
            <a:latin typeface="Times New Roman" panose="02020603050405020304" pitchFamily="18" charset="0"/>
            <a:cs typeface="Times New Roman" panose="02020603050405020304" pitchFamily="18" charset="0"/>
          </a:endParaRPr>
        </a:p>
      </dgm:t>
    </dgm:pt>
    <dgm:pt modelId="{700F9C90-DAF5-48AB-B13C-06BF19D2177A}" type="parTrans" cxnId="{34DFA03A-3BAA-4FBB-94E1-93BA24631536}">
      <dgm:prSet/>
      <dgm:spPr/>
      <dgm:t>
        <a:bodyPr/>
        <a:lstStyle/>
        <a:p>
          <a:endParaRPr lang="en-US"/>
        </a:p>
      </dgm:t>
    </dgm:pt>
    <dgm:pt modelId="{677EBCE0-A076-4506-AD9E-BE3F2FA4E665}" type="sibTrans" cxnId="{34DFA03A-3BAA-4FBB-94E1-93BA24631536}">
      <dgm:prSet/>
      <dgm:spPr/>
      <dgm:t>
        <a:bodyPr/>
        <a:lstStyle/>
        <a:p>
          <a:endParaRPr lang="en-US"/>
        </a:p>
      </dgm:t>
    </dgm:pt>
    <dgm:pt modelId="{EAD08D09-67AF-4F3A-BFCF-83F0711300EE}">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Deconfliction</a:t>
          </a:r>
          <a:endParaRPr lang="en-US" sz="1200" b="0" dirty="0">
            <a:latin typeface="Times New Roman" panose="02020603050405020304" pitchFamily="18" charset="0"/>
            <a:cs typeface="Times New Roman" panose="02020603050405020304" pitchFamily="18" charset="0"/>
          </a:endParaRPr>
        </a:p>
      </dgm:t>
    </dgm:pt>
    <dgm:pt modelId="{90F58BC5-B457-4126-BB9F-02DC42D0F96A}" type="parTrans" cxnId="{8B9935F8-4A83-4BC2-8E62-A71B8C930D42}">
      <dgm:prSet/>
      <dgm:spPr/>
      <dgm:t>
        <a:bodyPr/>
        <a:lstStyle/>
        <a:p>
          <a:endParaRPr lang="en-US"/>
        </a:p>
      </dgm:t>
    </dgm:pt>
    <dgm:pt modelId="{DD310300-AF07-44D7-9C81-9C9ADA6C6F3E}" type="sibTrans" cxnId="{8B9935F8-4A83-4BC2-8E62-A71B8C930D42}">
      <dgm:prSet/>
      <dgm:spPr/>
      <dgm:t>
        <a:bodyPr/>
        <a:lstStyle/>
        <a:p>
          <a:endParaRPr lang="en-US"/>
        </a:p>
      </dgm:t>
    </dgm:pt>
    <dgm:pt modelId="{EA62F3CF-30DB-4258-85FD-034A855150DA}">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dirty="0">
            <a:latin typeface="Times New Roman" panose="02020603050405020304" pitchFamily="18" charset="0"/>
            <a:cs typeface="Times New Roman" panose="02020603050405020304" pitchFamily="18" charset="0"/>
          </a:endParaRPr>
        </a:p>
      </dgm:t>
    </dgm:pt>
    <dgm:pt modelId="{FD899D8F-D112-457B-9C0F-C8A2EA792E18}" type="parTrans" cxnId="{426C630D-6E50-49C4-A137-39CA8C52E40C}">
      <dgm:prSet/>
      <dgm:spPr/>
      <dgm:t>
        <a:bodyPr/>
        <a:lstStyle/>
        <a:p>
          <a:endParaRPr lang="en-US"/>
        </a:p>
      </dgm:t>
    </dgm:pt>
    <dgm:pt modelId="{24FA0420-CF2C-4895-94AE-474D79712F24}" type="sibTrans" cxnId="{426C630D-6E50-49C4-A137-39CA8C52E40C}">
      <dgm:prSet/>
      <dgm:spPr/>
      <dgm:t>
        <a:bodyPr/>
        <a:lstStyle/>
        <a:p>
          <a:endParaRPr lang="en-US"/>
        </a:p>
      </dgm:t>
    </dgm:pt>
    <dgm:pt modelId="{7E1161D6-3307-440C-8901-2888D1AC402D}">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dirty="0">
            <a:latin typeface="Times New Roman" panose="02020603050405020304" pitchFamily="18" charset="0"/>
            <a:cs typeface="Times New Roman" panose="02020603050405020304" pitchFamily="18" charset="0"/>
          </a:endParaRPr>
        </a:p>
      </dgm:t>
    </dgm:pt>
    <dgm:pt modelId="{CECDAFC3-1BAA-4A3D-97E0-127CE8EB80C9}" type="parTrans" cxnId="{B89E46C7-E3D1-4E06-B9A6-A1DA28C86925}">
      <dgm:prSet/>
      <dgm:spPr/>
      <dgm:t>
        <a:bodyPr/>
        <a:lstStyle/>
        <a:p>
          <a:endParaRPr lang="en-US"/>
        </a:p>
      </dgm:t>
    </dgm:pt>
    <dgm:pt modelId="{CEC5ABEE-F68B-4580-8891-A60C4DDAC216}" type="sibTrans" cxnId="{B89E46C7-E3D1-4E06-B9A6-A1DA28C86925}">
      <dgm:prSet/>
      <dgm:spPr/>
      <dgm:t>
        <a:bodyPr/>
        <a:lstStyle/>
        <a:p>
          <a:endParaRPr lang="en-US"/>
        </a:p>
      </dgm:t>
    </dgm:pt>
    <dgm:pt modelId="{D402E44D-4EFB-492A-B5D3-739484576167}" type="pres">
      <dgm:prSet presAssocID="{A9C6FEA2-874F-4AF9-B1FC-F652B5229726}" presName="Name0" presStyleCnt="0">
        <dgm:presLayoutVars>
          <dgm:chMax val="1"/>
          <dgm:chPref val="1"/>
          <dgm:dir/>
          <dgm:animOne val="branch"/>
          <dgm:animLvl val="lvl"/>
        </dgm:presLayoutVars>
      </dgm:prSet>
      <dgm:spPr/>
    </dgm:pt>
    <dgm:pt modelId="{08C80727-67AE-4E78-A246-79E27E7406C7}" type="pres">
      <dgm:prSet presAssocID="{F77687FA-8FEA-4E16-B0F5-80126125A7A9}" presName="Parent" presStyleLbl="node0" presStyleIdx="0" presStyleCnt="1">
        <dgm:presLayoutVars>
          <dgm:chMax val="6"/>
          <dgm:chPref val="6"/>
        </dgm:presLayoutVars>
      </dgm:prSet>
      <dgm:spPr/>
    </dgm:pt>
    <dgm:pt modelId="{B96FD0E0-63CB-4D33-B4C4-EEA281485AD6}" type="pres">
      <dgm:prSet presAssocID="{A9ED9D39-538B-4815-9747-9898B42E18A2}" presName="Accent1" presStyleCnt="0"/>
      <dgm:spPr/>
    </dgm:pt>
    <dgm:pt modelId="{6A47603F-3E42-4261-97C6-315EF898A700}" type="pres">
      <dgm:prSet presAssocID="{A9ED9D39-538B-4815-9747-9898B42E18A2}" presName="Accent" presStyleLbl="bgShp" presStyleIdx="0" presStyleCnt="6"/>
      <dgm:spPr/>
    </dgm:pt>
    <dgm:pt modelId="{58BB88DD-4884-4357-B6E1-898AF46209CC}" type="pres">
      <dgm:prSet presAssocID="{A9ED9D39-538B-4815-9747-9898B42E18A2}" presName="Child1" presStyleLbl="node1" presStyleIdx="0" presStyleCnt="6">
        <dgm:presLayoutVars>
          <dgm:chMax val="0"/>
          <dgm:chPref val="0"/>
          <dgm:bulletEnabled val="1"/>
        </dgm:presLayoutVars>
      </dgm:prSet>
      <dgm:spPr/>
    </dgm:pt>
    <dgm:pt modelId="{E2E2007B-9BA6-447F-8FC9-4CE042E3FC42}" type="pres">
      <dgm:prSet presAssocID="{2C71B7C8-00FA-4B94-A1FC-BF392F86DB36}" presName="Accent2" presStyleCnt="0"/>
      <dgm:spPr/>
    </dgm:pt>
    <dgm:pt modelId="{4E619397-0C7E-4574-ADE1-39CC7553F4AD}" type="pres">
      <dgm:prSet presAssocID="{2C71B7C8-00FA-4B94-A1FC-BF392F86DB36}" presName="Accent" presStyleLbl="bgShp" presStyleIdx="1" presStyleCnt="6"/>
      <dgm:spPr/>
    </dgm:pt>
    <dgm:pt modelId="{E4F8D9B8-B81F-4B87-86B9-D12264A4757B}" type="pres">
      <dgm:prSet presAssocID="{2C71B7C8-00FA-4B94-A1FC-BF392F86DB36}" presName="Child2" presStyleLbl="node1" presStyleIdx="1" presStyleCnt="6">
        <dgm:presLayoutVars>
          <dgm:chMax val="0"/>
          <dgm:chPref val="0"/>
          <dgm:bulletEnabled val="1"/>
        </dgm:presLayoutVars>
      </dgm:prSet>
      <dgm:spPr/>
    </dgm:pt>
    <dgm:pt modelId="{3E49AE7C-BB90-4020-A77E-B3B425EE3497}" type="pres">
      <dgm:prSet presAssocID="{51B1E94C-8C0C-4733-AEFE-3AD0E7C3DAF9}" presName="Accent3" presStyleCnt="0"/>
      <dgm:spPr/>
    </dgm:pt>
    <dgm:pt modelId="{DB6EE532-D6E6-4EE0-9056-3985611B344C}" type="pres">
      <dgm:prSet presAssocID="{51B1E94C-8C0C-4733-AEFE-3AD0E7C3DAF9}" presName="Accent" presStyleLbl="bgShp" presStyleIdx="2" presStyleCnt="6"/>
      <dgm:spPr/>
    </dgm:pt>
    <dgm:pt modelId="{5E598196-1D46-4FAD-84AB-A42202E6A4B0}" type="pres">
      <dgm:prSet presAssocID="{51B1E94C-8C0C-4733-AEFE-3AD0E7C3DAF9}" presName="Child3" presStyleLbl="node1" presStyleIdx="2" presStyleCnt="6">
        <dgm:presLayoutVars>
          <dgm:chMax val="0"/>
          <dgm:chPref val="0"/>
          <dgm:bulletEnabled val="1"/>
        </dgm:presLayoutVars>
      </dgm:prSet>
      <dgm:spPr/>
    </dgm:pt>
    <dgm:pt modelId="{BB5009DB-DB65-4A70-B351-341116B8ED74}" type="pres">
      <dgm:prSet presAssocID="{EAD08D09-67AF-4F3A-BFCF-83F0711300EE}" presName="Accent4" presStyleCnt="0"/>
      <dgm:spPr/>
    </dgm:pt>
    <dgm:pt modelId="{B210C9C6-B0AE-4971-9520-B04B5C56E011}" type="pres">
      <dgm:prSet presAssocID="{EAD08D09-67AF-4F3A-BFCF-83F0711300EE}" presName="Accent" presStyleLbl="bgShp" presStyleIdx="3" presStyleCnt="6"/>
      <dgm:spPr/>
    </dgm:pt>
    <dgm:pt modelId="{9EE39D3A-884B-4CAD-BB77-08206C8B2377}" type="pres">
      <dgm:prSet presAssocID="{EAD08D09-67AF-4F3A-BFCF-83F0711300EE}" presName="Child4" presStyleLbl="node1" presStyleIdx="3" presStyleCnt="6">
        <dgm:presLayoutVars>
          <dgm:chMax val="0"/>
          <dgm:chPref val="0"/>
          <dgm:bulletEnabled val="1"/>
        </dgm:presLayoutVars>
      </dgm:prSet>
      <dgm:spPr/>
    </dgm:pt>
    <dgm:pt modelId="{E58940DB-BDE5-485C-AE07-6FBF570959D7}" type="pres">
      <dgm:prSet presAssocID="{EA62F3CF-30DB-4258-85FD-034A855150DA}" presName="Accent5" presStyleCnt="0"/>
      <dgm:spPr/>
    </dgm:pt>
    <dgm:pt modelId="{5B9EC9E4-13E8-473C-9313-2D681726BB45}" type="pres">
      <dgm:prSet presAssocID="{EA62F3CF-30DB-4258-85FD-034A855150DA}" presName="Accent" presStyleLbl="bgShp" presStyleIdx="4" presStyleCnt="6"/>
      <dgm:spPr/>
    </dgm:pt>
    <dgm:pt modelId="{14D24DD3-93B9-4E2A-9902-4C288F355C1C}" type="pres">
      <dgm:prSet presAssocID="{EA62F3CF-30DB-4258-85FD-034A855150DA}" presName="Child5" presStyleLbl="node1" presStyleIdx="4" presStyleCnt="6">
        <dgm:presLayoutVars>
          <dgm:chMax val="0"/>
          <dgm:chPref val="0"/>
          <dgm:bulletEnabled val="1"/>
        </dgm:presLayoutVars>
      </dgm:prSet>
      <dgm:spPr/>
    </dgm:pt>
    <dgm:pt modelId="{C86D1790-5154-4014-B103-0D812033A2C0}" type="pres">
      <dgm:prSet presAssocID="{7E1161D6-3307-440C-8901-2888D1AC402D}" presName="Accent6" presStyleCnt="0"/>
      <dgm:spPr/>
    </dgm:pt>
    <dgm:pt modelId="{0CD5A173-3113-43F2-98B5-570D0F8BF10A}" type="pres">
      <dgm:prSet presAssocID="{7E1161D6-3307-440C-8901-2888D1AC402D}" presName="Accent" presStyleLbl="bgShp" presStyleIdx="5" presStyleCnt="6"/>
      <dgm:spPr/>
    </dgm:pt>
    <dgm:pt modelId="{57D6E9B5-C851-4D49-A533-31ECC734F2C2}" type="pres">
      <dgm:prSet presAssocID="{7E1161D6-3307-440C-8901-2888D1AC402D}" presName="Child6" presStyleLbl="node1" presStyleIdx="5" presStyleCnt="6">
        <dgm:presLayoutVars>
          <dgm:chMax val="0"/>
          <dgm:chPref val="0"/>
          <dgm:bulletEnabled val="1"/>
        </dgm:presLayoutVars>
      </dgm:prSet>
      <dgm:spPr/>
    </dgm:pt>
  </dgm:ptLst>
  <dgm:cxnLst>
    <dgm:cxn modelId="{426C630D-6E50-49C4-A137-39CA8C52E40C}" srcId="{F77687FA-8FEA-4E16-B0F5-80126125A7A9}" destId="{EA62F3CF-30DB-4258-85FD-034A855150DA}" srcOrd="4" destOrd="0" parTransId="{FD899D8F-D112-457B-9C0F-C8A2EA792E18}" sibTransId="{24FA0420-CF2C-4895-94AE-474D79712F24}"/>
    <dgm:cxn modelId="{A07F8619-AFFD-4C26-B122-77DA946DAB00}" type="presOf" srcId="{F77687FA-8FEA-4E16-B0F5-80126125A7A9}" destId="{08C80727-67AE-4E78-A246-79E27E7406C7}" srcOrd="0" destOrd="0" presId="urn:microsoft.com/office/officeart/2011/layout/HexagonRadial"/>
    <dgm:cxn modelId="{74549720-699B-4ADB-B7B9-B1211DBEF7AA}" srcId="{A9C6FEA2-874F-4AF9-B1FC-F652B5229726}" destId="{F77687FA-8FEA-4E16-B0F5-80126125A7A9}" srcOrd="0" destOrd="0" parTransId="{88592389-FF44-4273-AF04-DE4F7FE10679}" sibTransId="{2B79652F-E771-40DD-9BAF-9CD6ED142569}"/>
    <dgm:cxn modelId="{41E17C38-29BF-4D85-82F0-3C464E1A1662}" type="presOf" srcId="{A9C6FEA2-874F-4AF9-B1FC-F652B5229726}" destId="{D402E44D-4EFB-492A-B5D3-739484576167}" srcOrd="0" destOrd="0" presId="urn:microsoft.com/office/officeart/2011/layout/HexagonRadial"/>
    <dgm:cxn modelId="{34DFA03A-3BAA-4FBB-94E1-93BA24631536}" srcId="{F77687FA-8FEA-4E16-B0F5-80126125A7A9}" destId="{51B1E94C-8C0C-4733-AEFE-3AD0E7C3DAF9}" srcOrd="2" destOrd="0" parTransId="{700F9C90-DAF5-48AB-B13C-06BF19D2177A}" sibTransId="{677EBCE0-A076-4506-AD9E-BE3F2FA4E665}"/>
    <dgm:cxn modelId="{4DE69964-63AE-44E1-9370-9D5D6EE719EC}" type="presOf" srcId="{A9ED9D39-538B-4815-9747-9898B42E18A2}" destId="{58BB88DD-4884-4357-B6E1-898AF46209CC}" srcOrd="0" destOrd="0" presId="urn:microsoft.com/office/officeart/2011/layout/HexagonRadial"/>
    <dgm:cxn modelId="{3637DF48-FA24-4455-BFEE-72C6AB623D52}" srcId="{F77687FA-8FEA-4E16-B0F5-80126125A7A9}" destId="{2C71B7C8-00FA-4B94-A1FC-BF392F86DB36}" srcOrd="1" destOrd="0" parTransId="{45D35205-3953-40CE-902E-43A1569C7F5D}" sibTransId="{DDF98972-0E38-4E61-B634-4CEAF2D0ADF8}"/>
    <dgm:cxn modelId="{7559EA6A-6F3F-409A-91C2-0D864469219A}" type="presOf" srcId="{51B1E94C-8C0C-4733-AEFE-3AD0E7C3DAF9}" destId="{5E598196-1D46-4FAD-84AB-A42202E6A4B0}" srcOrd="0" destOrd="0" presId="urn:microsoft.com/office/officeart/2011/layout/HexagonRadial"/>
    <dgm:cxn modelId="{7C890193-7CC9-4F91-B9F4-1942686EC6D8}" type="presOf" srcId="{EAD08D09-67AF-4F3A-BFCF-83F0711300EE}" destId="{9EE39D3A-884B-4CAD-BB77-08206C8B2377}" srcOrd="0" destOrd="0" presId="urn:microsoft.com/office/officeart/2011/layout/HexagonRadial"/>
    <dgm:cxn modelId="{8B1131A6-F929-415B-A9BB-E159D00F883D}" type="presOf" srcId="{2C71B7C8-00FA-4B94-A1FC-BF392F86DB36}" destId="{E4F8D9B8-B81F-4B87-86B9-D12264A4757B}" srcOrd="0" destOrd="0" presId="urn:microsoft.com/office/officeart/2011/layout/HexagonRadial"/>
    <dgm:cxn modelId="{B89E46C7-E3D1-4E06-B9A6-A1DA28C86925}" srcId="{F77687FA-8FEA-4E16-B0F5-80126125A7A9}" destId="{7E1161D6-3307-440C-8901-2888D1AC402D}" srcOrd="5" destOrd="0" parTransId="{CECDAFC3-1BAA-4A3D-97E0-127CE8EB80C9}" sibTransId="{CEC5ABEE-F68B-4580-8891-A60C4DDAC216}"/>
    <dgm:cxn modelId="{C40C1AD0-96D5-4B4F-9C51-677EEEA39816}" type="presOf" srcId="{EA62F3CF-30DB-4258-85FD-034A855150DA}" destId="{14D24DD3-93B9-4E2A-9902-4C288F355C1C}" srcOrd="0" destOrd="0" presId="urn:microsoft.com/office/officeart/2011/layout/HexagonRadial"/>
    <dgm:cxn modelId="{984257E2-210A-41C7-ACE2-BA9442B6CADA}" srcId="{F77687FA-8FEA-4E16-B0F5-80126125A7A9}" destId="{A9ED9D39-538B-4815-9747-9898B42E18A2}" srcOrd="0" destOrd="0" parTransId="{08CB5429-7E4F-4A8A-8B75-AF06F9570C0C}" sibTransId="{613E0B13-857A-4DDD-A838-C97E04C91370}"/>
    <dgm:cxn modelId="{8B9935F8-4A83-4BC2-8E62-A71B8C930D42}" srcId="{F77687FA-8FEA-4E16-B0F5-80126125A7A9}" destId="{EAD08D09-67AF-4F3A-BFCF-83F0711300EE}" srcOrd="3" destOrd="0" parTransId="{90F58BC5-B457-4126-BB9F-02DC42D0F96A}" sibTransId="{DD310300-AF07-44D7-9C81-9C9ADA6C6F3E}"/>
    <dgm:cxn modelId="{39D896FD-8461-497D-807D-5FF7E68E1AF3}" type="presOf" srcId="{7E1161D6-3307-440C-8901-2888D1AC402D}" destId="{57D6E9B5-C851-4D49-A533-31ECC734F2C2}" srcOrd="0" destOrd="0" presId="urn:microsoft.com/office/officeart/2011/layout/HexagonRadial"/>
    <dgm:cxn modelId="{BF34D1E3-5069-48C8-A6A9-B5898A356658}" type="presParOf" srcId="{D402E44D-4EFB-492A-B5D3-739484576167}" destId="{08C80727-67AE-4E78-A246-79E27E7406C7}" srcOrd="0" destOrd="0" presId="urn:microsoft.com/office/officeart/2011/layout/HexagonRadial"/>
    <dgm:cxn modelId="{4B3B70DA-4500-4C11-986B-A3C3F0EAE756}" type="presParOf" srcId="{D402E44D-4EFB-492A-B5D3-739484576167}" destId="{B96FD0E0-63CB-4D33-B4C4-EEA281485AD6}" srcOrd="1" destOrd="0" presId="urn:microsoft.com/office/officeart/2011/layout/HexagonRadial"/>
    <dgm:cxn modelId="{C4A3011A-4059-48DF-850E-D9A3B4D72C87}" type="presParOf" srcId="{B96FD0E0-63CB-4D33-B4C4-EEA281485AD6}" destId="{6A47603F-3E42-4261-97C6-315EF898A700}" srcOrd="0" destOrd="0" presId="urn:microsoft.com/office/officeart/2011/layout/HexagonRadial"/>
    <dgm:cxn modelId="{4D9C7F68-3C86-4F29-8753-C55893D6DADC}" type="presParOf" srcId="{D402E44D-4EFB-492A-B5D3-739484576167}" destId="{58BB88DD-4884-4357-B6E1-898AF46209CC}" srcOrd="2" destOrd="0" presId="urn:microsoft.com/office/officeart/2011/layout/HexagonRadial"/>
    <dgm:cxn modelId="{AC9257B3-2AC4-47EA-B8EA-9E0949206A4A}" type="presParOf" srcId="{D402E44D-4EFB-492A-B5D3-739484576167}" destId="{E2E2007B-9BA6-447F-8FC9-4CE042E3FC42}" srcOrd="3" destOrd="0" presId="urn:microsoft.com/office/officeart/2011/layout/HexagonRadial"/>
    <dgm:cxn modelId="{B20B71BB-003C-4213-A50E-4259DA25E5BD}" type="presParOf" srcId="{E2E2007B-9BA6-447F-8FC9-4CE042E3FC42}" destId="{4E619397-0C7E-4574-ADE1-39CC7553F4AD}" srcOrd="0" destOrd="0" presId="urn:microsoft.com/office/officeart/2011/layout/HexagonRadial"/>
    <dgm:cxn modelId="{38115EC0-F6C9-4CB1-9222-4F5DB071E447}" type="presParOf" srcId="{D402E44D-4EFB-492A-B5D3-739484576167}" destId="{E4F8D9B8-B81F-4B87-86B9-D12264A4757B}" srcOrd="4" destOrd="0" presId="urn:microsoft.com/office/officeart/2011/layout/HexagonRadial"/>
    <dgm:cxn modelId="{0F23611F-997D-448B-ADA0-568A9B6A18AF}" type="presParOf" srcId="{D402E44D-4EFB-492A-B5D3-739484576167}" destId="{3E49AE7C-BB90-4020-A77E-B3B425EE3497}" srcOrd="5" destOrd="0" presId="urn:microsoft.com/office/officeart/2011/layout/HexagonRadial"/>
    <dgm:cxn modelId="{2F32D6DF-0F7D-49F7-8B6F-0277CFA3F6B3}" type="presParOf" srcId="{3E49AE7C-BB90-4020-A77E-B3B425EE3497}" destId="{DB6EE532-D6E6-4EE0-9056-3985611B344C}" srcOrd="0" destOrd="0" presId="urn:microsoft.com/office/officeart/2011/layout/HexagonRadial"/>
    <dgm:cxn modelId="{977017D5-3943-4093-A47D-5B2E196F4767}" type="presParOf" srcId="{D402E44D-4EFB-492A-B5D3-739484576167}" destId="{5E598196-1D46-4FAD-84AB-A42202E6A4B0}" srcOrd="6" destOrd="0" presId="urn:microsoft.com/office/officeart/2011/layout/HexagonRadial"/>
    <dgm:cxn modelId="{D6D9935B-3AC1-4E9D-8EBA-8949E916AD57}" type="presParOf" srcId="{D402E44D-4EFB-492A-B5D3-739484576167}" destId="{BB5009DB-DB65-4A70-B351-341116B8ED74}" srcOrd="7" destOrd="0" presId="urn:microsoft.com/office/officeart/2011/layout/HexagonRadial"/>
    <dgm:cxn modelId="{FC9B5BC8-DD0A-4E25-ADB7-EE175C58783F}" type="presParOf" srcId="{BB5009DB-DB65-4A70-B351-341116B8ED74}" destId="{B210C9C6-B0AE-4971-9520-B04B5C56E011}" srcOrd="0" destOrd="0" presId="urn:microsoft.com/office/officeart/2011/layout/HexagonRadial"/>
    <dgm:cxn modelId="{3E12E2CD-D754-49AB-A781-47AC55E5DAA8}" type="presParOf" srcId="{D402E44D-4EFB-492A-B5D3-739484576167}" destId="{9EE39D3A-884B-4CAD-BB77-08206C8B2377}" srcOrd="8" destOrd="0" presId="urn:microsoft.com/office/officeart/2011/layout/HexagonRadial"/>
    <dgm:cxn modelId="{392687DA-F272-45C0-A9D3-A6B10B0D15E9}" type="presParOf" srcId="{D402E44D-4EFB-492A-B5D3-739484576167}" destId="{E58940DB-BDE5-485C-AE07-6FBF570959D7}" srcOrd="9" destOrd="0" presId="urn:microsoft.com/office/officeart/2011/layout/HexagonRadial"/>
    <dgm:cxn modelId="{48A5798C-AF13-436F-B86E-EB1C413559DE}" type="presParOf" srcId="{E58940DB-BDE5-485C-AE07-6FBF570959D7}" destId="{5B9EC9E4-13E8-473C-9313-2D681726BB45}" srcOrd="0" destOrd="0" presId="urn:microsoft.com/office/officeart/2011/layout/HexagonRadial"/>
    <dgm:cxn modelId="{17E59E36-952D-495C-98D5-C8ACBFE30970}" type="presParOf" srcId="{D402E44D-4EFB-492A-B5D3-739484576167}" destId="{14D24DD3-93B9-4E2A-9902-4C288F355C1C}" srcOrd="10" destOrd="0" presId="urn:microsoft.com/office/officeart/2011/layout/HexagonRadial"/>
    <dgm:cxn modelId="{1F54D976-D388-458A-8B91-996E8C175209}" type="presParOf" srcId="{D402E44D-4EFB-492A-B5D3-739484576167}" destId="{C86D1790-5154-4014-B103-0D812033A2C0}" srcOrd="11" destOrd="0" presId="urn:microsoft.com/office/officeart/2011/layout/HexagonRadial"/>
    <dgm:cxn modelId="{9338426B-68AE-4ADC-BF80-1788554B1248}" type="presParOf" srcId="{C86D1790-5154-4014-B103-0D812033A2C0}" destId="{0CD5A173-3113-43F2-98B5-570D0F8BF10A}" srcOrd="0" destOrd="0" presId="urn:microsoft.com/office/officeart/2011/layout/HexagonRadial"/>
    <dgm:cxn modelId="{DF93B4B6-E449-46AF-87CF-430C58D7998D}" type="presParOf" srcId="{D402E44D-4EFB-492A-B5D3-739484576167}" destId="{57D6E9B5-C851-4D49-A533-31ECC734F2C2}"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C6FEA2-874F-4AF9-B1FC-F652B522972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77687FA-8FEA-4E16-B0F5-80126125A7A9}">
      <dgm:prSet phldrT="[Text]" custT="1"/>
      <dgm:spPr>
        <a:solidFill>
          <a:srgbClr val="03B2F2"/>
        </a:solidFill>
      </dgm:spPr>
      <dgm:t>
        <a:bodyPr/>
        <a:lstStyle/>
        <a:p>
          <a:r>
            <a:rPr lang="en-US" sz="2400" b="0" dirty="0">
              <a:solidFill>
                <a:sysClr val="window" lastClr="FFFFFF"/>
              </a:solidFill>
              <a:latin typeface="Times New Roman" panose="02020603050405020304" pitchFamily="18" charset="0"/>
              <a:cs typeface="Times New Roman" panose="02020603050405020304" pitchFamily="18" charset="0"/>
            </a:rPr>
            <a:t>Hierarchy</a:t>
          </a:r>
          <a:endParaRPr lang="en-US" sz="2400" b="0" dirty="0">
            <a:latin typeface="Times New Roman" panose="02020603050405020304" pitchFamily="18" charset="0"/>
            <a:cs typeface="Times New Roman" panose="02020603050405020304" pitchFamily="18" charset="0"/>
          </a:endParaRPr>
        </a:p>
      </dgm:t>
    </dgm:pt>
    <dgm:pt modelId="{88592389-FF44-4273-AF04-DE4F7FE10679}" type="parTrans" cxnId="{74549720-699B-4ADB-B7B9-B1211DBEF7AA}">
      <dgm:prSet/>
      <dgm:spPr/>
      <dgm:t>
        <a:bodyPr/>
        <a:lstStyle/>
        <a:p>
          <a:endParaRPr lang="en-US"/>
        </a:p>
      </dgm:t>
    </dgm:pt>
    <dgm:pt modelId="{2B79652F-E771-40DD-9BAF-9CD6ED142569}" type="sibTrans" cxnId="{74549720-699B-4ADB-B7B9-B1211DBEF7AA}">
      <dgm:prSet/>
      <dgm:spPr/>
      <dgm:t>
        <a:bodyPr/>
        <a:lstStyle/>
        <a:p>
          <a:endParaRPr lang="en-US"/>
        </a:p>
      </dgm:t>
    </dgm:pt>
    <dgm:pt modelId="{A9ED9D39-538B-4815-9747-9898B42E18A2}">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Decomposition</a:t>
          </a:r>
          <a:endParaRPr lang="en-US" sz="1200" b="0" dirty="0">
            <a:latin typeface="Times New Roman" panose="02020603050405020304" pitchFamily="18" charset="0"/>
            <a:cs typeface="Times New Roman" panose="02020603050405020304" pitchFamily="18" charset="0"/>
          </a:endParaRPr>
        </a:p>
      </dgm:t>
    </dgm:pt>
    <dgm:pt modelId="{08CB5429-7E4F-4A8A-8B75-AF06F9570C0C}" type="parTrans" cxnId="{984257E2-210A-41C7-ACE2-BA9442B6CADA}">
      <dgm:prSet/>
      <dgm:spPr/>
      <dgm:t>
        <a:bodyPr/>
        <a:lstStyle/>
        <a:p>
          <a:endParaRPr lang="en-US"/>
        </a:p>
      </dgm:t>
    </dgm:pt>
    <dgm:pt modelId="{613E0B13-857A-4DDD-A838-C97E04C91370}" type="sibTrans" cxnId="{984257E2-210A-41C7-ACE2-BA9442B6CADA}">
      <dgm:prSet/>
      <dgm:spPr/>
      <dgm:t>
        <a:bodyPr/>
        <a:lstStyle/>
        <a:p>
          <a:endParaRPr lang="en-US"/>
        </a:p>
      </dgm:t>
    </dgm:pt>
    <dgm:pt modelId="{2C71B7C8-00FA-4B94-A1FC-BF392F86DB36}">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dirty="0">
            <a:latin typeface="Times New Roman" panose="02020603050405020304" pitchFamily="18" charset="0"/>
            <a:cs typeface="Times New Roman" panose="02020603050405020304" pitchFamily="18" charset="0"/>
          </a:endParaRPr>
        </a:p>
      </dgm:t>
    </dgm:pt>
    <dgm:pt modelId="{45D35205-3953-40CE-902E-43A1569C7F5D}" type="parTrans" cxnId="{3637DF48-FA24-4455-BFEE-72C6AB623D52}">
      <dgm:prSet/>
      <dgm:spPr/>
      <dgm:t>
        <a:bodyPr/>
        <a:lstStyle/>
        <a:p>
          <a:endParaRPr lang="en-US"/>
        </a:p>
      </dgm:t>
    </dgm:pt>
    <dgm:pt modelId="{DDF98972-0E38-4E61-B634-4CEAF2D0ADF8}" type="sibTrans" cxnId="{3637DF48-FA24-4455-BFEE-72C6AB623D52}">
      <dgm:prSet/>
      <dgm:spPr/>
      <dgm:t>
        <a:bodyPr/>
        <a:lstStyle/>
        <a:p>
          <a:endParaRPr lang="en-US"/>
        </a:p>
      </dgm:t>
    </dgm:pt>
    <dgm:pt modelId="{51B1E94C-8C0C-4733-AEFE-3AD0E7C3DAF9}">
      <dgm:prSet phldrT="[Text]" custT="1"/>
      <dgm:spPr>
        <a:solidFill>
          <a:srgbClr val="FF0000"/>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Optimization</a:t>
          </a:r>
          <a:endParaRPr lang="en-US" sz="1200" b="0" dirty="0">
            <a:latin typeface="Times New Roman" panose="02020603050405020304" pitchFamily="18" charset="0"/>
            <a:cs typeface="Times New Roman" panose="02020603050405020304" pitchFamily="18" charset="0"/>
          </a:endParaRPr>
        </a:p>
      </dgm:t>
    </dgm:pt>
    <dgm:pt modelId="{700F9C90-DAF5-48AB-B13C-06BF19D2177A}" type="parTrans" cxnId="{34DFA03A-3BAA-4FBB-94E1-93BA24631536}">
      <dgm:prSet/>
      <dgm:spPr/>
      <dgm:t>
        <a:bodyPr/>
        <a:lstStyle/>
        <a:p>
          <a:endParaRPr lang="en-US"/>
        </a:p>
      </dgm:t>
    </dgm:pt>
    <dgm:pt modelId="{677EBCE0-A076-4506-AD9E-BE3F2FA4E665}" type="sibTrans" cxnId="{34DFA03A-3BAA-4FBB-94E1-93BA24631536}">
      <dgm:prSet/>
      <dgm:spPr/>
      <dgm:t>
        <a:bodyPr/>
        <a:lstStyle/>
        <a:p>
          <a:endParaRPr lang="en-US"/>
        </a:p>
      </dgm:t>
    </dgm:pt>
    <dgm:pt modelId="{EAD08D09-67AF-4F3A-BFCF-83F0711300EE}">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Deconfliction</a:t>
          </a:r>
          <a:endParaRPr lang="en-US" sz="1200" b="0" dirty="0">
            <a:latin typeface="Times New Roman" panose="02020603050405020304" pitchFamily="18" charset="0"/>
            <a:cs typeface="Times New Roman" panose="02020603050405020304" pitchFamily="18" charset="0"/>
          </a:endParaRPr>
        </a:p>
      </dgm:t>
    </dgm:pt>
    <dgm:pt modelId="{90F58BC5-B457-4126-BB9F-02DC42D0F96A}" type="parTrans" cxnId="{8B9935F8-4A83-4BC2-8E62-A71B8C930D42}">
      <dgm:prSet/>
      <dgm:spPr/>
      <dgm:t>
        <a:bodyPr/>
        <a:lstStyle/>
        <a:p>
          <a:endParaRPr lang="en-US"/>
        </a:p>
      </dgm:t>
    </dgm:pt>
    <dgm:pt modelId="{DD310300-AF07-44D7-9C81-9C9ADA6C6F3E}" type="sibTrans" cxnId="{8B9935F8-4A83-4BC2-8E62-A71B8C930D42}">
      <dgm:prSet/>
      <dgm:spPr/>
      <dgm:t>
        <a:bodyPr/>
        <a:lstStyle/>
        <a:p>
          <a:endParaRPr lang="en-US"/>
        </a:p>
      </dgm:t>
    </dgm:pt>
    <dgm:pt modelId="{EA62F3CF-30DB-4258-85FD-034A855150DA}">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dirty="0">
            <a:latin typeface="Times New Roman" panose="02020603050405020304" pitchFamily="18" charset="0"/>
            <a:cs typeface="Times New Roman" panose="02020603050405020304" pitchFamily="18" charset="0"/>
          </a:endParaRPr>
        </a:p>
      </dgm:t>
    </dgm:pt>
    <dgm:pt modelId="{FD899D8F-D112-457B-9C0F-C8A2EA792E18}" type="parTrans" cxnId="{426C630D-6E50-49C4-A137-39CA8C52E40C}">
      <dgm:prSet/>
      <dgm:spPr/>
      <dgm:t>
        <a:bodyPr/>
        <a:lstStyle/>
        <a:p>
          <a:endParaRPr lang="en-US"/>
        </a:p>
      </dgm:t>
    </dgm:pt>
    <dgm:pt modelId="{24FA0420-CF2C-4895-94AE-474D79712F24}" type="sibTrans" cxnId="{426C630D-6E50-49C4-A137-39CA8C52E40C}">
      <dgm:prSet/>
      <dgm:spPr/>
      <dgm:t>
        <a:bodyPr/>
        <a:lstStyle/>
        <a:p>
          <a:endParaRPr lang="en-US"/>
        </a:p>
      </dgm:t>
    </dgm:pt>
    <dgm:pt modelId="{7E1161D6-3307-440C-8901-2888D1AC402D}">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dirty="0">
            <a:latin typeface="Times New Roman" panose="02020603050405020304" pitchFamily="18" charset="0"/>
            <a:cs typeface="Times New Roman" panose="02020603050405020304" pitchFamily="18" charset="0"/>
          </a:endParaRPr>
        </a:p>
      </dgm:t>
    </dgm:pt>
    <dgm:pt modelId="{CECDAFC3-1BAA-4A3D-97E0-127CE8EB80C9}" type="parTrans" cxnId="{B89E46C7-E3D1-4E06-B9A6-A1DA28C86925}">
      <dgm:prSet/>
      <dgm:spPr/>
      <dgm:t>
        <a:bodyPr/>
        <a:lstStyle/>
        <a:p>
          <a:endParaRPr lang="en-US"/>
        </a:p>
      </dgm:t>
    </dgm:pt>
    <dgm:pt modelId="{CEC5ABEE-F68B-4580-8891-A60C4DDAC216}" type="sibTrans" cxnId="{B89E46C7-E3D1-4E06-B9A6-A1DA28C86925}">
      <dgm:prSet/>
      <dgm:spPr/>
      <dgm:t>
        <a:bodyPr/>
        <a:lstStyle/>
        <a:p>
          <a:endParaRPr lang="en-US"/>
        </a:p>
      </dgm:t>
    </dgm:pt>
    <dgm:pt modelId="{D402E44D-4EFB-492A-B5D3-739484576167}" type="pres">
      <dgm:prSet presAssocID="{A9C6FEA2-874F-4AF9-B1FC-F652B5229726}" presName="Name0" presStyleCnt="0">
        <dgm:presLayoutVars>
          <dgm:chMax val="1"/>
          <dgm:chPref val="1"/>
          <dgm:dir/>
          <dgm:animOne val="branch"/>
          <dgm:animLvl val="lvl"/>
        </dgm:presLayoutVars>
      </dgm:prSet>
      <dgm:spPr/>
    </dgm:pt>
    <dgm:pt modelId="{08C80727-67AE-4E78-A246-79E27E7406C7}" type="pres">
      <dgm:prSet presAssocID="{F77687FA-8FEA-4E16-B0F5-80126125A7A9}" presName="Parent" presStyleLbl="node0" presStyleIdx="0" presStyleCnt="1">
        <dgm:presLayoutVars>
          <dgm:chMax val="6"/>
          <dgm:chPref val="6"/>
        </dgm:presLayoutVars>
      </dgm:prSet>
      <dgm:spPr/>
    </dgm:pt>
    <dgm:pt modelId="{B96FD0E0-63CB-4D33-B4C4-EEA281485AD6}" type="pres">
      <dgm:prSet presAssocID="{A9ED9D39-538B-4815-9747-9898B42E18A2}" presName="Accent1" presStyleCnt="0"/>
      <dgm:spPr/>
    </dgm:pt>
    <dgm:pt modelId="{6A47603F-3E42-4261-97C6-315EF898A700}" type="pres">
      <dgm:prSet presAssocID="{A9ED9D39-538B-4815-9747-9898B42E18A2}" presName="Accent" presStyleLbl="bgShp" presStyleIdx="0" presStyleCnt="6"/>
      <dgm:spPr/>
    </dgm:pt>
    <dgm:pt modelId="{58BB88DD-4884-4357-B6E1-898AF46209CC}" type="pres">
      <dgm:prSet presAssocID="{A9ED9D39-538B-4815-9747-9898B42E18A2}" presName="Child1" presStyleLbl="node1" presStyleIdx="0" presStyleCnt="6">
        <dgm:presLayoutVars>
          <dgm:chMax val="0"/>
          <dgm:chPref val="0"/>
          <dgm:bulletEnabled val="1"/>
        </dgm:presLayoutVars>
      </dgm:prSet>
      <dgm:spPr/>
    </dgm:pt>
    <dgm:pt modelId="{E2E2007B-9BA6-447F-8FC9-4CE042E3FC42}" type="pres">
      <dgm:prSet presAssocID="{2C71B7C8-00FA-4B94-A1FC-BF392F86DB36}" presName="Accent2" presStyleCnt="0"/>
      <dgm:spPr/>
    </dgm:pt>
    <dgm:pt modelId="{4E619397-0C7E-4574-ADE1-39CC7553F4AD}" type="pres">
      <dgm:prSet presAssocID="{2C71B7C8-00FA-4B94-A1FC-BF392F86DB36}" presName="Accent" presStyleLbl="bgShp" presStyleIdx="1" presStyleCnt="6"/>
      <dgm:spPr/>
    </dgm:pt>
    <dgm:pt modelId="{E4F8D9B8-B81F-4B87-86B9-D12264A4757B}" type="pres">
      <dgm:prSet presAssocID="{2C71B7C8-00FA-4B94-A1FC-BF392F86DB36}" presName="Child2" presStyleLbl="node1" presStyleIdx="1" presStyleCnt="6">
        <dgm:presLayoutVars>
          <dgm:chMax val="0"/>
          <dgm:chPref val="0"/>
          <dgm:bulletEnabled val="1"/>
        </dgm:presLayoutVars>
      </dgm:prSet>
      <dgm:spPr/>
    </dgm:pt>
    <dgm:pt modelId="{3E49AE7C-BB90-4020-A77E-B3B425EE3497}" type="pres">
      <dgm:prSet presAssocID="{51B1E94C-8C0C-4733-AEFE-3AD0E7C3DAF9}" presName="Accent3" presStyleCnt="0"/>
      <dgm:spPr/>
    </dgm:pt>
    <dgm:pt modelId="{DB6EE532-D6E6-4EE0-9056-3985611B344C}" type="pres">
      <dgm:prSet presAssocID="{51B1E94C-8C0C-4733-AEFE-3AD0E7C3DAF9}" presName="Accent" presStyleLbl="bgShp" presStyleIdx="2" presStyleCnt="6"/>
      <dgm:spPr/>
    </dgm:pt>
    <dgm:pt modelId="{5E598196-1D46-4FAD-84AB-A42202E6A4B0}" type="pres">
      <dgm:prSet presAssocID="{51B1E94C-8C0C-4733-AEFE-3AD0E7C3DAF9}" presName="Child3" presStyleLbl="node1" presStyleIdx="2" presStyleCnt="6">
        <dgm:presLayoutVars>
          <dgm:chMax val="0"/>
          <dgm:chPref val="0"/>
          <dgm:bulletEnabled val="1"/>
        </dgm:presLayoutVars>
      </dgm:prSet>
      <dgm:spPr/>
    </dgm:pt>
    <dgm:pt modelId="{BB5009DB-DB65-4A70-B351-341116B8ED74}" type="pres">
      <dgm:prSet presAssocID="{EAD08D09-67AF-4F3A-BFCF-83F0711300EE}" presName="Accent4" presStyleCnt="0"/>
      <dgm:spPr/>
    </dgm:pt>
    <dgm:pt modelId="{B210C9C6-B0AE-4971-9520-B04B5C56E011}" type="pres">
      <dgm:prSet presAssocID="{EAD08D09-67AF-4F3A-BFCF-83F0711300EE}" presName="Accent" presStyleLbl="bgShp" presStyleIdx="3" presStyleCnt="6"/>
      <dgm:spPr/>
    </dgm:pt>
    <dgm:pt modelId="{9EE39D3A-884B-4CAD-BB77-08206C8B2377}" type="pres">
      <dgm:prSet presAssocID="{EAD08D09-67AF-4F3A-BFCF-83F0711300EE}" presName="Child4" presStyleLbl="node1" presStyleIdx="3" presStyleCnt="6">
        <dgm:presLayoutVars>
          <dgm:chMax val="0"/>
          <dgm:chPref val="0"/>
          <dgm:bulletEnabled val="1"/>
        </dgm:presLayoutVars>
      </dgm:prSet>
      <dgm:spPr/>
    </dgm:pt>
    <dgm:pt modelId="{E58940DB-BDE5-485C-AE07-6FBF570959D7}" type="pres">
      <dgm:prSet presAssocID="{EA62F3CF-30DB-4258-85FD-034A855150DA}" presName="Accent5" presStyleCnt="0"/>
      <dgm:spPr/>
    </dgm:pt>
    <dgm:pt modelId="{5B9EC9E4-13E8-473C-9313-2D681726BB45}" type="pres">
      <dgm:prSet presAssocID="{EA62F3CF-30DB-4258-85FD-034A855150DA}" presName="Accent" presStyleLbl="bgShp" presStyleIdx="4" presStyleCnt="6"/>
      <dgm:spPr/>
    </dgm:pt>
    <dgm:pt modelId="{14D24DD3-93B9-4E2A-9902-4C288F355C1C}" type="pres">
      <dgm:prSet presAssocID="{EA62F3CF-30DB-4258-85FD-034A855150DA}" presName="Child5" presStyleLbl="node1" presStyleIdx="4" presStyleCnt="6">
        <dgm:presLayoutVars>
          <dgm:chMax val="0"/>
          <dgm:chPref val="0"/>
          <dgm:bulletEnabled val="1"/>
        </dgm:presLayoutVars>
      </dgm:prSet>
      <dgm:spPr/>
    </dgm:pt>
    <dgm:pt modelId="{C86D1790-5154-4014-B103-0D812033A2C0}" type="pres">
      <dgm:prSet presAssocID="{7E1161D6-3307-440C-8901-2888D1AC402D}" presName="Accent6" presStyleCnt="0"/>
      <dgm:spPr/>
    </dgm:pt>
    <dgm:pt modelId="{0CD5A173-3113-43F2-98B5-570D0F8BF10A}" type="pres">
      <dgm:prSet presAssocID="{7E1161D6-3307-440C-8901-2888D1AC402D}" presName="Accent" presStyleLbl="bgShp" presStyleIdx="5" presStyleCnt="6"/>
      <dgm:spPr/>
    </dgm:pt>
    <dgm:pt modelId="{57D6E9B5-C851-4D49-A533-31ECC734F2C2}" type="pres">
      <dgm:prSet presAssocID="{7E1161D6-3307-440C-8901-2888D1AC402D}" presName="Child6" presStyleLbl="node1" presStyleIdx="5" presStyleCnt="6">
        <dgm:presLayoutVars>
          <dgm:chMax val="0"/>
          <dgm:chPref val="0"/>
          <dgm:bulletEnabled val="1"/>
        </dgm:presLayoutVars>
      </dgm:prSet>
      <dgm:spPr/>
    </dgm:pt>
  </dgm:ptLst>
  <dgm:cxnLst>
    <dgm:cxn modelId="{426C630D-6E50-49C4-A137-39CA8C52E40C}" srcId="{F77687FA-8FEA-4E16-B0F5-80126125A7A9}" destId="{EA62F3CF-30DB-4258-85FD-034A855150DA}" srcOrd="4" destOrd="0" parTransId="{FD899D8F-D112-457B-9C0F-C8A2EA792E18}" sibTransId="{24FA0420-CF2C-4895-94AE-474D79712F24}"/>
    <dgm:cxn modelId="{A07F8619-AFFD-4C26-B122-77DA946DAB00}" type="presOf" srcId="{F77687FA-8FEA-4E16-B0F5-80126125A7A9}" destId="{08C80727-67AE-4E78-A246-79E27E7406C7}" srcOrd="0" destOrd="0" presId="urn:microsoft.com/office/officeart/2011/layout/HexagonRadial"/>
    <dgm:cxn modelId="{74549720-699B-4ADB-B7B9-B1211DBEF7AA}" srcId="{A9C6FEA2-874F-4AF9-B1FC-F652B5229726}" destId="{F77687FA-8FEA-4E16-B0F5-80126125A7A9}" srcOrd="0" destOrd="0" parTransId="{88592389-FF44-4273-AF04-DE4F7FE10679}" sibTransId="{2B79652F-E771-40DD-9BAF-9CD6ED142569}"/>
    <dgm:cxn modelId="{41E17C38-29BF-4D85-82F0-3C464E1A1662}" type="presOf" srcId="{A9C6FEA2-874F-4AF9-B1FC-F652B5229726}" destId="{D402E44D-4EFB-492A-B5D3-739484576167}" srcOrd="0" destOrd="0" presId="urn:microsoft.com/office/officeart/2011/layout/HexagonRadial"/>
    <dgm:cxn modelId="{34DFA03A-3BAA-4FBB-94E1-93BA24631536}" srcId="{F77687FA-8FEA-4E16-B0F5-80126125A7A9}" destId="{51B1E94C-8C0C-4733-AEFE-3AD0E7C3DAF9}" srcOrd="2" destOrd="0" parTransId="{700F9C90-DAF5-48AB-B13C-06BF19D2177A}" sibTransId="{677EBCE0-A076-4506-AD9E-BE3F2FA4E665}"/>
    <dgm:cxn modelId="{4DE69964-63AE-44E1-9370-9D5D6EE719EC}" type="presOf" srcId="{A9ED9D39-538B-4815-9747-9898B42E18A2}" destId="{58BB88DD-4884-4357-B6E1-898AF46209CC}" srcOrd="0" destOrd="0" presId="urn:microsoft.com/office/officeart/2011/layout/HexagonRadial"/>
    <dgm:cxn modelId="{3637DF48-FA24-4455-BFEE-72C6AB623D52}" srcId="{F77687FA-8FEA-4E16-B0F5-80126125A7A9}" destId="{2C71B7C8-00FA-4B94-A1FC-BF392F86DB36}" srcOrd="1" destOrd="0" parTransId="{45D35205-3953-40CE-902E-43A1569C7F5D}" sibTransId="{DDF98972-0E38-4E61-B634-4CEAF2D0ADF8}"/>
    <dgm:cxn modelId="{7559EA6A-6F3F-409A-91C2-0D864469219A}" type="presOf" srcId="{51B1E94C-8C0C-4733-AEFE-3AD0E7C3DAF9}" destId="{5E598196-1D46-4FAD-84AB-A42202E6A4B0}" srcOrd="0" destOrd="0" presId="urn:microsoft.com/office/officeart/2011/layout/HexagonRadial"/>
    <dgm:cxn modelId="{7C890193-7CC9-4F91-B9F4-1942686EC6D8}" type="presOf" srcId="{EAD08D09-67AF-4F3A-BFCF-83F0711300EE}" destId="{9EE39D3A-884B-4CAD-BB77-08206C8B2377}" srcOrd="0" destOrd="0" presId="urn:microsoft.com/office/officeart/2011/layout/HexagonRadial"/>
    <dgm:cxn modelId="{8B1131A6-F929-415B-A9BB-E159D00F883D}" type="presOf" srcId="{2C71B7C8-00FA-4B94-A1FC-BF392F86DB36}" destId="{E4F8D9B8-B81F-4B87-86B9-D12264A4757B}" srcOrd="0" destOrd="0" presId="urn:microsoft.com/office/officeart/2011/layout/HexagonRadial"/>
    <dgm:cxn modelId="{B89E46C7-E3D1-4E06-B9A6-A1DA28C86925}" srcId="{F77687FA-8FEA-4E16-B0F5-80126125A7A9}" destId="{7E1161D6-3307-440C-8901-2888D1AC402D}" srcOrd="5" destOrd="0" parTransId="{CECDAFC3-1BAA-4A3D-97E0-127CE8EB80C9}" sibTransId="{CEC5ABEE-F68B-4580-8891-A60C4DDAC216}"/>
    <dgm:cxn modelId="{C40C1AD0-96D5-4B4F-9C51-677EEEA39816}" type="presOf" srcId="{EA62F3CF-30DB-4258-85FD-034A855150DA}" destId="{14D24DD3-93B9-4E2A-9902-4C288F355C1C}" srcOrd="0" destOrd="0" presId="urn:microsoft.com/office/officeart/2011/layout/HexagonRadial"/>
    <dgm:cxn modelId="{984257E2-210A-41C7-ACE2-BA9442B6CADA}" srcId="{F77687FA-8FEA-4E16-B0F5-80126125A7A9}" destId="{A9ED9D39-538B-4815-9747-9898B42E18A2}" srcOrd="0" destOrd="0" parTransId="{08CB5429-7E4F-4A8A-8B75-AF06F9570C0C}" sibTransId="{613E0B13-857A-4DDD-A838-C97E04C91370}"/>
    <dgm:cxn modelId="{8B9935F8-4A83-4BC2-8E62-A71B8C930D42}" srcId="{F77687FA-8FEA-4E16-B0F5-80126125A7A9}" destId="{EAD08D09-67AF-4F3A-BFCF-83F0711300EE}" srcOrd="3" destOrd="0" parTransId="{90F58BC5-B457-4126-BB9F-02DC42D0F96A}" sibTransId="{DD310300-AF07-44D7-9C81-9C9ADA6C6F3E}"/>
    <dgm:cxn modelId="{39D896FD-8461-497D-807D-5FF7E68E1AF3}" type="presOf" srcId="{7E1161D6-3307-440C-8901-2888D1AC402D}" destId="{57D6E9B5-C851-4D49-A533-31ECC734F2C2}" srcOrd="0" destOrd="0" presId="urn:microsoft.com/office/officeart/2011/layout/HexagonRadial"/>
    <dgm:cxn modelId="{BF34D1E3-5069-48C8-A6A9-B5898A356658}" type="presParOf" srcId="{D402E44D-4EFB-492A-B5D3-739484576167}" destId="{08C80727-67AE-4E78-A246-79E27E7406C7}" srcOrd="0" destOrd="0" presId="urn:microsoft.com/office/officeart/2011/layout/HexagonRadial"/>
    <dgm:cxn modelId="{4B3B70DA-4500-4C11-986B-A3C3F0EAE756}" type="presParOf" srcId="{D402E44D-4EFB-492A-B5D3-739484576167}" destId="{B96FD0E0-63CB-4D33-B4C4-EEA281485AD6}" srcOrd="1" destOrd="0" presId="urn:microsoft.com/office/officeart/2011/layout/HexagonRadial"/>
    <dgm:cxn modelId="{C4A3011A-4059-48DF-850E-D9A3B4D72C87}" type="presParOf" srcId="{B96FD0E0-63CB-4D33-B4C4-EEA281485AD6}" destId="{6A47603F-3E42-4261-97C6-315EF898A700}" srcOrd="0" destOrd="0" presId="urn:microsoft.com/office/officeart/2011/layout/HexagonRadial"/>
    <dgm:cxn modelId="{4D9C7F68-3C86-4F29-8753-C55893D6DADC}" type="presParOf" srcId="{D402E44D-4EFB-492A-B5D3-739484576167}" destId="{58BB88DD-4884-4357-B6E1-898AF46209CC}" srcOrd="2" destOrd="0" presId="urn:microsoft.com/office/officeart/2011/layout/HexagonRadial"/>
    <dgm:cxn modelId="{AC9257B3-2AC4-47EA-B8EA-9E0949206A4A}" type="presParOf" srcId="{D402E44D-4EFB-492A-B5D3-739484576167}" destId="{E2E2007B-9BA6-447F-8FC9-4CE042E3FC42}" srcOrd="3" destOrd="0" presId="urn:microsoft.com/office/officeart/2011/layout/HexagonRadial"/>
    <dgm:cxn modelId="{B20B71BB-003C-4213-A50E-4259DA25E5BD}" type="presParOf" srcId="{E2E2007B-9BA6-447F-8FC9-4CE042E3FC42}" destId="{4E619397-0C7E-4574-ADE1-39CC7553F4AD}" srcOrd="0" destOrd="0" presId="urn:microsoft.com/office/officeart/2011/layout/HexagonRadial"/>
    <dgm:cxn modelId="{38115EC0-F6C9-4CB1-9222-4F5DB071E447}" type="presParOf" srcId="{D402E44D-4EFB-492A-B5D3-739484576167}" destId="{E4F8D9B8-B81F-4B87-86B9-D12264A4757B}" srcOrd="4" destOrd="0" presId="urn:microsoft.com/office/officeart/2011/layout/HexagonRadial"/>
    <dgm:cxn modelId="{0F23611F-997D-448B-ADA0-568A9B6A18AF}" type="presParOf" srcId="{D402E44D-4EFB-492A-B5D3-739484576167}" destId="{3E49AE7C-BB90-4020-A77E-B3B425EE3497}" srcOrd="5" destOrd="0" presId="urn:microsoft.com/office/officeart/2011/layout/HexagonRadial"/>
    <dgm:cxn modelId="{2F32D6DF-0F7D-49F7-8B6F-0277CFA3F6B3}" type="presParOf" srcId="{3E49AE7C-BB90-4020-A77E-B3B425EE3497}" destId="{DB6EE532-D6E6-4EE0-9056-3985611B344C}" srcOrd="0" destOrd="0" presId="urn:microsoft.com/office/officeart/2011/layout/HexagonRadial"/>
    <dgm:cxn modelId="{977017D5-3943-4093-A47D-5B2E196F4767}" type="presParOf" srcId="{D402E44D-4EFB-492A-B5D3-739484576167}" destId="{5E598196-1D46-4FAD-84AB-A42202E6A4B0}" srcOrd="6" destOrd="0" presId="urn:microsoft.com/office/officeart/2011/layout/HexagonRadial"/>
    <dgm:cxn modelId="{D6D9935B-3AC1-4E9D-8EBA-8949E916AD57}" type="presParOf" srcId="{D402E44D-4EFB-492A-B5D3-739484576167}" destId="{BB5009DB-DB65-4A70-B351-341116B8ED74}" srcOrd="7" destOrd="0" presId="urn:microsoft.com/office/officeart/2011/layout/HexagonRadial"/>
    <dgm:cxn modelId="{FC9B5BC8-DD0A-4E25-ADB7-EE175C58783F}" type="presParOf" srcId="{BB5009DB-DB65-4A70-B351-341116B8ED74}" destId="{B210C9C6-B0AE-4971-9520-B04B5C56E011}" srcOrd="0" destOrd="0" presId="urn:microsoft.com/office/officeart/2011/layout/HexagonRadial"/>
    <dgm:cxn modelId="{3E12E2CD-D754-49AB-A781-47AC55E5DAA8}" type="presParOf" srcId="{D402E44D-4EFB-492A-B5D3-739484576167}" destId="{9EE39D3A-884B-4CAD-BB77-08206C8B2377}" srcOrd="8" destOrd="0" presId="urn:microsoft.com/office/officeart/2011/layout/HexagonRadial"/>
    <dgm:cxn modelId="{392687DA-F272-45C0-A9D3-A6B10B0D15E9}" type="presParOf" srcId="{D402E44D-4EFB-492A-B5D3-739484576167}" destId="{E58940DB-BDE5-485C-AE07-6FBF570959D7}" srcOrd="9" destOrd="0" presId="urn:microsoft.com/office/officeart/2011/layout/HexagonRadial"/>
    <dgm:cxn modelId="{48A5798C-AF13-436F-B86E-EB1C413559DE}" type="presParOf" srcId="{E58940DB-BDE5-485C-AE07-6FBF570959D7}" destId="{5B9EC9E4-13E8-473C-9313-2D681726BB45}" srcOrd="0" destOrd="0" presId="urn:microsoft.com/office/officeart/2011/layout/HexagonRadial"/>
    <dgm:cxn modelId="{17E59E36-952D-495C-98D5-C8ACBFE30970}" type="presParOf" srcId="{D402E44D-4EFB-492A-B5D3-739484576167}" destId="{14D24DD3-93B9-4E2A-9902-4C288F355C1C}" srcOrd="10" destOrd="0" presId="urn:microsoft.com/office/officeart/2011/layout/HexagonRadial"/>
    <dgm:cxn modelId="{1F54D976-D388-458A-8B91-996E8C175209}" type="presParOf" srcId="{D402E44D-4EFB-492A-B5D3-739484576167}" destId="{C86D1790-5154-4014-B103-0D812033A2C0}" srcOrd="11" destOrd="0" presId="urn:microsoft.com/office/officeart/2011/layout/HexagonRadial"/>
    <dgm:cxn modelId="{9338426B-68AE-4ADC-BF80-1788554B1248}" type="presParOf" srcId="{C86D1790-5154-4014-B103-0D812033A2C0}" destId="{0CD5A173-3113-43F2-98B5-570D0F8BF10A}" srcOrd="0" destOrd="0" presId="urn:microsoft.com/office/officeart/2011/layout/HexagonRadial"/>
    <dgm:cxn modelId="{DF93B4B6-E449-46AF-87CF-430C58D7998D}" type="presParOf" srcId="{D402E44D-4EFB-492A-B5D3-739484576167}" destId="{57D6E9B5-C851-4D49-A533-31ECC734F2C2}"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C6FEA2-874F-4AF9-B1FC-F652B522972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77687FA-8FEA-4E16-B0F5-80126125A7A9}">
      <dgm:prSet phldrT="[Text]" custT="1"/>
      <dgm:spPr>
        <a:solidFill>
          <a:srgbClr val="03B2F2"/>
        </a:solidFill>
      </dgm:spPr>
      <dgm:t>
        <a:bodyPr/>
        <a:lstStyle/>
        <a:p>
          <a:r>
            <a:rPr lang="en-US" sz="2400" b="0" dirty="0">
              <a:solidFill>
                <a:sysClr val="window" lastClr="FFFFFF"/>
              </a:solidFill>
              <a:latin typeface="Times New Roman" panose="02020603050405020304" pitchFamily="18" charset="0"/>
              <a:cs typeface="Times New Roman" panose="02020603050405020304" pitchFamily="18" charset="0"/>
            </a:rPr>
            <a:t>Hierarchy</a:t>
          </a:r>
          <a:endParaRPr lang="en-US" sz="2400" b="0" dirty="0">
            <a:latin typeface="Times New Roman" panose="02020603050405020304" pitchFamily="18" charset="0"/>
            <a:cs typeface="Times New Roman" panose="02020603050405020304" pitchFamily="18" charset="0"/>
          </a:endParaRPr>
        </a:p>
      </dgm:t>
    </dgm:pt>
    <dgm:pt modelId="{88592389-FF44-4273-AF04-DE4F7FE10679}" type="parTrans" cxnId="{74549720-699B-4ADB-B7B9-B1211DBEF7AA}">
      <dgm:prSet/>
      <dgm:spPr/>
      <dgm:t>
        <a:bodyPr/>
        <a:lstStyle/>
        <a:p>
          <a:endParaRPr lang="en-US"/>
        </a:p>
      </dgm:t>
    </dgm:pt>
    <dgm:pt modelId="{2B79652F-E771-40DD-9BAF-9CD6ED142569}" type="sibTrans" cxnId="{74549720-699B-4ADB-B7B9-B1211DBEF7AA}">
      <dgm:prSet/>
      <dgm:spPr/>
      <dgm:t>
        <a:bodyPr/>
        <a:lstStyle/>
        <a:p>
          <a:endParaRPr lang="en-US"/>
        </a:p>
      </dgm:t>
    </dgm:pt>
    <dgm:pt modelId="{A9ED9D39-538B-4815-9747-9898B42E18A2}">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Decomposition</a:t>
          </a:r>
          <a:endParaRPr lang="en-US" sz="1200" b="0" dirty="0">
            <a:latin typeface="Times New Roman" panose="02020603050405020304" pitchFamily="18" charset="0"/>
            <a:cs typeface="Times New Roman" panose="02020603050405020304" pitchFamily="18" charset="0"/>
          </a:endParaRPr>
        </a:p>
      </dgm:t>
    </dgm:pt>
    <dgm:pt modelId="{08CB5429-7E4F-4A8A-8B75-AF06F9570C0C}" type="parTrans" cxnId="{984257E2-210A-41C7-ACE2-BA9442B6CADA}">
      <dgm:prSet/>
      <dgm:spPr/>
      <dgm:t>
        <a:bodyPr/>
        <a:lstStyle/>
        <a:p>
          <a:endParaRPr lang="en-US"/>
        </a:p>
      </dgm:t>
    </dgm:pt>
    <dgm:pt modelId="{613E0B13-857A-4DDD-A838-C97E04C91370}" type="sibTrans" cxnId="{984257E2-210A-41C7-ACE2-BA9442B6CADA}">
      <dgm:prSet/>
      <dgm:spPr/>
      <dgm:t>
        <a:bodyPr/>
        <a:lstStyle/>
        <a:p>
          <a:endParaRPr lang="en-US"/>
        </a:p>
      </dgm:t>
    </dgm:pt>
    <dgm:pt modelId="{2C71B7C8-00FA-4B94-A1FC-BF392F86DB36}">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dirty="0">
            <a:latin typeface="Times New Roman" panose="02020603050405020304" pitchFamily="18" charset="0"/>
            <a:cs typeface="Times New Roman" panose="02020603050405020304" pitchFamily="18" charset="0"/>
          </a:endParaRPr>
        </a:p>
      </dgm:t>
    </dgm:pt>
    <dgm:pt modelId="{45D35205-3953-40CE-902E-43A1569C7F5D}" type="parTrans" cxnId="{3637DF48-FA24-4455-BFEE-72C6AB623D52}">
      <dgm:prSet/>
      <dgm:spPr/>
      <dgm:t>
        <a:bodyPr/>
        <a:lstStyle/>
        <a:p>
          <a:endParaRPr lang="en-US"/>
        </a:p>
      </dgm:t>
    </dgm:pt>
    <dgm:pt modelId="{DDF98972-0E38-4E61-B634-4CEAF2D0ADF8}" type="sibTrans" cxnId="{3637DF48-FA24-4455-BFEE-72C6AB623D52}">
      <dgm:prSet/>
      <dgm:spPr/>
      <dgm:t>
        <a:bodyPr/>
        <a:lstStyle/>
        <a:p>
          <a:endParaRPr lang="en-US"/>
        </a:p>
      </dgm:t>
    </dgm:pt>
    <dgm:pt modelId="{51B1E94C-8C0C-4733-AEFE-3AD0E7C3DAF9}">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Optimization</a:t>
          </a:r>
          <a:endParaRPr lang="en-US" sz="1200" b="0" dirty="0">
            <a:latin typeface="Times New Roman" panose="02020603050405020304" pitchFamily="18" charset="0"/>
            <a:cs typeface="Times New Roman" panose="02020603050405020304" pitchFamily="18" charset="0"/>
          </a:endParaRPr>
        </a:p>
      </dgm:t>
    </dgm:pt>
    <dgm:pt modelId="{700F9C90-DAF5-48AB-B13C-06BF19D2177A}" type="parTrans" cxnId="{34DFA03A-3BAA-4FBB-94E1-93BA24631536}">
      <dgm:prSet/>
      <dgm:spPr/>
      <dgm:t>
        <a:bodyPr/>
        <a:lstStyle/>
        <a:p>
          <a:endParaRPr lang="en-US"/>
        </a:p>
      </dgm:t>
    </dgm:pt>
    <dgm:pt modelId="{677EBCE0-A076-4506-AD9E-BE3F2FA4E665}" type="sibTrans" cxnId="{34DFA03A-3BAA-4FBB-94E1-93BA24631536}">
      <dgm:prSet/>
      <dgm:spPr/>
      <dgm:t>
        <a:bodyPr/>
        <a:lstStyle/>
        <a:p>
          <a:endParaRPr lang="en-US"/>
        </a:p>
      </dgm:t>
    </dgm:pt>
    <dgm:pt modelId="{EAD08D09-67AF-4F3A-BFCF-83F0711300EE}">
      <dgm:prSet phldrT="[Text]" custT="1"/>
      <dgm:spPr>
        <a:solidFill>
          <a:srgbClr val="FF0000"/>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Deconfliction</a:t>
          </a:r>
          <a:endParaRPr lang="en-US" sz="1200" b="0" dirty="0">
            <a:latin typeface="Times New Roman" panose="02020603050405020304" pitchFamily="18" charset="0"/>
            <a:cs typeface="Times New Roman" panose="02020603050405020304" pitchFamily="18" charset="0"/>
          </a:endParaRPr>
        </a:p>
      </dgm:t>
    </dgm:pt>
    <dgm:pt modelId="{90F58BC5-B457-4126-BB9F-02DC42D0F96A}" type="parTrans" cxnId="{8B9935F8-4A83-4BC2-8E62-A71B8C930D42}">
      <dgm:prSet/>
      <dgm:spPr/>
      <dgm:t>
        <a:bodyPr/>
        <a:lstStyle/>
        <a:p>
          <a:endParaRPr lang="en-US"/>
        </a:p>
      </dgm:t>
    </dgm:pt>
    <dgm:pt modelId="{DD310300-AF07-44D7-9C81-9C9ADA6C6F3E}" type="sibTrans" cxnId="{8B9935F8-4A83-4BC2-8E62-A71B8C930D42}">
      <dgm:prSet/>
      <dgm:spPr/>
      <dgm:t>
        <a:bodyPr/>
        <a:lstStyle/>
        <a:p>
          <a:endParaRPr lang="en-US"/>
        </a:p>
      </dgm:t>
    </dgm:pt>
    <dgm:pt modelId="{EA62F3CF-30DB-4258-85FD-034A855150DA}">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dirty="0">
            <a:latin typeface="Times New Roman" panose="02020603050405020304" pitchFamily="18" charset="0"/>
            <a:cs typeface="Times New Roman" panose="02020603050405020304" pitchFamily="18" charset="0"/>
          </a:endParaRPr>
        </a:p>
      </dgm:t>
    </dgm:pt>
    <dgm:pt modelId="{FD899D8F-D112-457B-9C0F-C8A2EA792E18}" type="parTrans" cxnId="{426C630D-6E50-49C4-A137-39CA8C52E40C}">
      <dgm:prSet/>
      <dgm:spPr/>
      <dgm:t>
        <a:bodyPr/>
        <a:lstStyle/>
        <a:p>
          <a:endParaRPr lang="en-US"/>
        </a:p>
      </dgm:t>
    </dgm:pt>
    <dgm:pt modelId="{24FA0420-CF2C-4895-94AE-474D79712F24}" type="sibTrans" cxnId="{426C630D-6E50-49C4-A137-39CA8C52E40C}">
      <dgm:prSet/>
      <dgm:spPr/>
      <dgm:t>
        <a:bodyPr/>
        <a:lstStyle/>
        <a:p>
          <a:endParaRPr lang="en-US"/>
        </a:p>
      </dgm:t>
    </dgm:pt>
    <dgm:pt modelId="{7E1161D6-3307-440C-8901-2888D1AC402D}">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dirty="0">
            <a:latin typeface="Times New Roman" panose="02020603050405020304" pitchFamily="18" charset="0"/>
            <a:cs typeface="Times New Roman" panose="02020603050405020304" pitchFamily="18" charset="0"/>
          </a:endParaRPr>
        </a:p>
      </dgm:t>
    </dgm:pt>
    <dgm:pt modelId="{CECDAFC3-1BAA-4A3D-97E0-127CE8EB80C9}" type="parTrans" cxnId="{B89E46C7-E3D1-4E06-B9A6-A1DA28C86925}">
      <dgm:prSet/>
      <dgm:spPr/>
      <dgm:t>
        <a:bodyPr/>
        <a:lstStyle/>
        <a:p>
          <a:endParaRPr lang="en-US"/>
        </a:p>
      </dgm:t>
    </dgm:pt>
    <dgm:pt modelId="{CEC5ABEE-F68B-4580-8891-A60C4DDAC216}" type="sibTrans" cxnId="{B89E46C7-E3D1-4E06-B9A6-A1DA28C86925}">
      <dgm:prSet/>
      <dgm:spPr/>
      <dgm:t>
        <a:bodyPr/>
        <a:lstStyle/>
        <a:p>
          <a:endParaRPr lang="en-US"/>
        </a:p>
      </dgm:t>
    </dgm:pt>
    <dgm:pt modelId="{D402E44D-4EFB-492A-B5D3-739484576167}" type="pres">
      <dgm:prSet presAssocID="{A9C6FEA2-874F-4AF9-B1FC-F652B5229726}" presName="Name0" presStyleCnt="0">
        <dgm:presLayoutVars>
          <dgm:chMax val="1"/>
          <dgm:chPref val="1"/>
          <dgm:dir/>
          <dgm:animOne val="branch"/>
          <dgm:animLvl val="lvl"/>
        </dgm:presLayoutVars>
      </dgm:prSet>
      <dgm:spPr/>
    </dgm:pt>
    <dgm:pt modelId="{08C80727-67AE-4E78-A246-79E27E7406C7}" type="pres">
      <dgm:prSet presAssocID="{F77687FA-8FEA-4E16-B0F5-80126125A7A9}" presName="Parent" presStyleLbl="node0" presStyleIdx="0" presStyleCnt="1">
        <dgm:presLayoutVars>
          <dgm:chMax val="6"/>
          <dgm:chPref val="6"/>
        </dgm:presLayoutVars>
      </dgm:prSet>
      <dgm:spPr/>
    </dgm:pt>
    <dgm:pt modelId="{B96FD0E0-63CB-4D33-B4C4-EEA281485AD6}" type="pres">
      <dgm:prSet presAssocID="{A9ED9D39-538B-4815-9747-9898B42E18A2}" presName="Accent1" presStyleCnt="0"/>
      <dgm:spPr/>
    </dgm:pt>
    <dgm:pt modelId="{6A47603F-3E42-4261-97C6-315EF898A700}" type="pres">
      <dgm:prSet presAssocID="{A9ED9D39-538B-4815-9747-9898B42E18A2}" presName="Accent" presStyleLbl="bgShp" presStyleIdx="0" presStyleCnt="6"/>
      <dgm:spPr/>
    </dgm:pt>
    <dgm:pt modelId="{58BB88DD-4884-4357-B6E1-898AF46209CC}" type="pres">
      <dgm:prSet presAssocID="{A9ED9D39-538B-4815-9747-9898B42E18A2}" presName="Child1" presStyleLbl="node1" presStyleIdx="0" presStyleCnt="6">
        <dgm:presLayoutVars>
          <dgm:chMax val="0"/>
          <dgm:chPref val="0"/>
          <dgm:bulletEnabled val="1"/>
        </dgm:presLayoutVars>
      </dgm:prSet>
      <dgm:spPr/>
    </dgm:pt>
    <dgm:pt modelId="{E2E2007B-9BA6-447F-8FC9-4CE042E3FC42}" type="pres">
      <dgm:prSet presAssocID="{2C71B7C8-00FA-4B94-A1FC-BF392F86DB36}" presName="Accent2" presStyleCnt="0"/>
      <dgm:spPr/>
    </dgm:pt>
    <dgm:pt modelId="{4E619397-0C7E-4574-ADE1-39CC7553F4AD}" type="pres">
      <dgm:prSet presAssocID="{2C71B7C8-00FA-4B94-A1FC-BF392F86DB36}" presName="Accent" presStyleLbl="bgShp" presStyleIdx="1" presStyleCnt="6"/>
      <dgm:spPr/>
    </dgm:pt>
    <dgm:pt modelId="{E4F8D9B8-B81F-4B87-86B9-D12264A4757B}" type="pres">
      <dgm:prSet presAssocID="{2C71B7C8-00FA-4B94-A1FC-BF392F86DB36}" presName="Child2" presStyleLbl="node1" presStyleIdx="1" presStyleCnt="6">
        <dgm:presLayoutVars>
          <dgm:chMax val="0"/>
          <dgm:chPref val="0"/>
          <dgm:bulletEnabled val="1"/>
        </dgm:presLayoutVars>
      </dgm:prSet>
      <dgm:spPr/>
    </dgm:pt>
    <dgm:pt modelId="{3E49AE7C-BB90-4020-A77E-B3B425EE3497}" type="pres">
      <dgm:prSet presAssocID="{51B1E94C-8C0C-4733-AEFE-3AD0E7C3DAF9}" presName="Accent3" presStyleCnt="0"/>
      <dgm:spPr/>
    </dgm:pt>
    <dgm:pt modelId="{DB6EE532-D6E6-4EE0-9056-3985611B344C}" type="pres">
      <dgm:prSet presAssocID="{51B1E94C-8C0C-4733-AEFE-3AD0E7C3DAF9}" presName="Accent" presStyleLbl="bgShp" presStyleIdx="2" presStyleCnt="6"/>
      <dgm:spPr/>
    </dgm:pt>
    <dgm:pt modelId="{5E598196-1D46-4FAD-84AB-A42202E6A4B0}" type="pres">
      <dgm:prSet presAssocID="{51B1E94C-8C0C-4733-AEFE-3AD0E7C3DAF9}" presName="Child3" presStyleLbl="node1" presStyleIdx="2" presStyleCnt="6">
        <dgm:presLayoutVars>
          <dgm:chMax val="0"/>
          <dgm:chPref val="0"/>
          <dgm:bulletEnabled val="1"/>
        </dgm:presLayoutVars>
      </dgm:prSet>
      <dgm:spPr/>
    </dgm:pt>
    <dgm:pt modelId="{BB5009DB-DB65-4A70-B351-341116B8ED74}" type="pres">
      <dgm:prSet presAssocID="{EAD08D09-67AF-4F3A-BFCF-83F0711300EE}" presName="Accent4" presStyleCnt="0"/>
      <dgm:spPr/>
    </dgm:pt>
    <dgm:pt modelId="{B210C9C6-B0AE-4971-9520-B04B5C56E011}" type="pres">
      <dgm:prSet presAssocID="{EAD08D09-67AF-4F3A-BFCF-83F0711300EE}" presName="Accent" presStyleLbl="bgShp" presStyleIdx="3" presStyleCnt="6"/>
      <dgm:spPr/>
    </dgm:pt>
    <dgm:pt modelId="{9EE39D3A-884B-4CAD-BB77-08206C8B2377}" type="pres">
      <dgm:prSet presAssocID="{EAD08D09-67AF-4F3A-BFCF-83F0711300EE}" presName="Child4" presStyleLbl="node1" presStyleIdx="3" presStyleCnt="6">
        <dgm:presLayoutVars>
          <dgm:chMax val="0"/>
          <dgm:chPref val="0"/>
          <dgm:bulletEnabled val="1"/>
        </dgm:presLayoutVars>
      </dgm:prSet>
      <dgm:spPr/>
    </dgm:pt>
    <dgm:pt modelId="{E58940DB-BDE5-485C-AE07-6FBF570959D7}" type="pres">
      <dgm:prSet presAssocID="{EA62F3CF-30DB-4258-85FD-034A855150DA}" presName="Accent5" presStyleCnt="0"/>
      <dgm:spPr/>
    </dgm:pt>
    <dgm:pt modelId="{5B9EC9E4-13E8-473C-9313-2D681726BB45}" type="pres">
      <dgm:prSet presAssocID="{EA62F3CF-30DB-4258-85FD-034A855150DA}" presName="Accent" presStyleLbl="bgShp" presStyleIdx="4" presStyleCnt="6"/>
      <dgm:spPr/>
    </dgm:pt>
    <dgm:pt modelId="{14D24DD3-93B9-4E2A-9902-4C288F355C1C}" type="pres">
      <dgm:prSet presAssocID="{EA62F3CF-30DB-4258-85FD-034A855150DA}" presName="Child5" presStyleLbl="node1" presStyleIdx="4" presStyleCnt="6">
        <dgm:presLayoutVars>
          <dgm:chMax val="0"/>
          <dgm:chPref val="0"/>
          <dgm:bulletEnabled val="1"/>
        </dgm:presLayoutVars>
      </dgm:prSet>
      <dgm:spPr/>
    </dgm:pt>
    <dgm:pt modelId="{C86D1790-5154-4014-B103-0D812033A2C0}" type="pres">
      <dgm:prSet presAssocID="{7E1161D6-3307-440C-8901-2888D1AC402D}" presName="Accent6" presStyleCnt="0"/>
      <dgm:spPr/>
    </dgm:pt>
    <dgm:pt modelId="{0CD5A173-3113-43F2-98B5-570D0F8BF10A}" type="pres">
      <dgm:prSet presAssocID="{7E1161D6-3307-440C-8901-2888D1AC402D}" presName="Accent" presStyleLbl="bgShp" presStyleIdx="5" presStyleCnt="6"/>
      <dgm:spPr/>
    </dgm:pt>
    <dgm:pt modelId="{57D6E9B5-C851-4D49-A533-31ECC734F2C2}" type="pres">
      <dgm:prSet presAssocID="{7E1161D6-3307-440C-8901-2888D1AC402D}" presName="Child6" presStyleLbl="node1" presStyleIdx="5" presStyleCnt="6">
        <dgm:presLayoutVars>
          <dgm:chMax val="0"/>
          <dgm:chPref val="0"/>
          <dgm:bulletEnabled val="1"/>
        </dgm:presLayoutVars>
      </dgm:prSet>
      <dgm:spPr/>
    </dgm:pt>
  </dgm:ptLst>
  <dgm:cxnLst>
    <dgm:cxn modelId="{426C630D-6E50-49C4-A137-39CA8C52E40C}" srcId="{F77687FA-8FEA-4E16-B0F5-80126125A7A9}" destId="{EA62F3CF-30DB-4258-85FD-034A855150DA}" srcOrd="4" destOrd="0" parTransId="{FD899D8F-D112-457B-9C0F-C8A2EA792E18}" sibTransId="{24FA0420-CF2C-4895-94AE-474D79712F24}"/>
    <dgm:cxn modelId="{A07F8619-AFFD-4C26-B122-77DA946DAB00}" type="presOf" srcId="{F77687FA-8FEA-4E16-B0F5-80126125A7A9}" destId="{08C80727-67AE-4E78-A246-79E27E7406C7}" srcOrd="0" destOrd="0" presId="urn:microsoft.com/office/officeart/2011/layout/HexagonRadial"/>
    <dgm:cxn modelId="{74549720-699B-4ADB-B7B9-B1211DBEF7AA}" srcId="{A9C6FEA2-874F-4AF9-B1FC-F652B5229726}" destId="{F77687FA-8FEA-4E16-B0F5-80126125A7A9}" srcOrd="0" destOrd="0" parTransId="{88592389-FF44-4273-AF04-DE4F7FE10679}" sibTransId="{2B79652F-E771-40DD-9BAF-9CD6ED142569}"/>
    <dgm:cxn modelId="{41E17C38-29BF-4D85-82F0-3C464E1A1662}" type="presOf" srcId="{A9C6FEA2-874F-4AF9-B1FC-F652B5229726}" destId="{D402E44D-4EFB-492A-B5D3-739484576167}" srcOrd="0" destOrd="0" presId="urn:microsoft.com/office/officeart/2011/layout/HexagonRadial"/>
    <dgm:cxn modelId="{34DFA03A-3BAA-4FBB-94E1-93BA24631536}" srcId="{F77687FA-8FEA-4E16-B0F5-80126125A7A9}" destId="{51B1E94C-8C0C-4733-AEFE-3AD0E7C3DAF9}" srcOrd="2" destOrd="0" parTransId="{700F9C90-DAF5-48AB-B13C-06BF19D2177A}" sibTransId="{677EBCE0-A076-4506-AD9E-BE3F2FA4E665}"/>
    <dgm:cxn modelId="{4DE69964-63AE-44E1-9370-9D5D6EE719EC}" type="presOf" srcId="{A9ED9D39-538B-4815-9747-9898B42E18A2}" destId="{58BB88DD-4884-4357-B6E1-898AF46209CC}" srcOrd="0" destOrd="0" presId="urn:microsoft.com/office/officeart/2011/layout/HexagonRadial"/>
    <dgm:cxn modelId="{3637DF48-FA24-4455-BFEE-72C6AB623D52}" srcId="{F77687FA-8FEA-4E16-B0F5-80126125A7A9}" destId="{2C71B7C8-00FA-4B94-A1FC-BF392F86DB36}" srcOrd="1" destOrd="0" parTransId="{45D35205-3953-40CE-902E-43A1569C7F5D}" sibTransId="{DDF98972-0E38-4E61-B634-4CEAF2D0ADF8}"/>
    <dgm:cxn modelId="{7559EA6A-6F3F-409A-91C2-0D864469219A}" type="presOf" srcId="{51B1E94C-8C0C-4733-AEFE-3AD0E7C3DAF9}" destId="{5E598196-1D46-4FAD-84AB-A42202E6A4B0}" srcOrd="0" destOrd="0" presId="urn:microsoft.com/office/officeart/2011/layout/HexagonRadial"/>
    <dgm:cxn modelId="{7C890193-7CC9-4F91-B9F4-1942686EC6D8}" type="presOf" srcId="{EAD08D09-67AF-4F3A-BFCF-83F0711300EE}" destId="{9EE39D3A-884B-4CAD-BB77-08206C8B2377}" srcOrd="0" destOrd="0" presId="urn:microsoft.com/office/officeart/2011/layout/HexagonRadial"/>
    <dgm:cxn modelId="{8B1131A6-F929-415B-A9BB-E159D00F883D}" type="presOf" srcId="{2C71B7C8-00FA-4B94-A1FC-BF392F86DB36}" destId="{E4F8D9B8-B81F-4B87-86B9-D12264A4757B}" srcOrd="0" destOrd="0" presId="urn:microsoft.com/office/officeart/2011/layout/HexagonRadial"/>
    <dgm:cxn modelId="{B89E46C7-E3D1-4E06-B9A6-A1DA28C86925}" srcId="{F77687FA-8FEA-4E16-B0F5-80126125A7A9}" destId="{7E1161D6-3307-440C-8901-2888D1AC402D}" srcOrd="5" destOrd="0" parTransId="{CECDAFC3-1BAA-4A3D-97E0-127CE8EB80C9}" sibTransId="{CEC5ABEE-F68B-4580-8891-A60C4DDAC216}"/>
    <dgm:cxn modelId="{C40C1AD0-96D5-4B4F-9C51-677EEEA39816}" type="presOf" srcId="{EA62F3CF-30DB-4258-85FD-034A855150DA}" destId="{14D24DD3-93B9-4E2A-9902-4C288F355C1C}" srcOrd="0" destOrd="0" presId="urn:microsoft.com/office/officeart/2011/layout/HexagonRadial"/>
    <dgm:cxn modelId="{984257E2-210A-41C7-ACE2-BA9442B6CADA}" srcId="{F77687FA-8FEA-4E16-B0F5-80126125A7A9}" destId="{A9ED9D39-538B-4815-9747-9898B42E18A2}" srcOrd="0" destOrd="0" parTransId="{08CB5429-7E4F-4A8A-8B75-AF06F9570C0C}" sibTransId="{613E0B13-857A-4DDD-A838-C97E04C91370}"/>
    <dgm:cxn modelId="{8B9935F8-4A83-4BC2-8E62-A71B8C930D42}" srcId="{F77687FA-8FEA-4E16-B0F5-80126125A7A9}" destId="{EAD08D09-67AF-4F3A-BFCF-83F0711300EE}" srcOrd="3" destOrd="0" parTransId="{90F58BC5-B457-4126-BB9F-02DC42D0F96A}" sibTransId="{DD310300-AF07-44D7-9C81-9C9ADA6C6F3E}"/>
    <dgm:cxn modelId="{39D896FD-8461-497D-807D-5FF7E68E1AF3}" type="presOf" srcId="{7E1161D6-3307-440C-8901-2888D1AC402D}" destId="{57D6E9B5-C851-4D49-A533-31ECC734F2C2}" srcOrd="0" destOrd="0" presId="urn:microsoft.com/office/officeart/2011/layout/HexagonRadial"/>
    <dgm:cxn modelId="{BF34D1E3-5069-48C8-A6A9-B5898A356658}" type="presParOf" srcId="{D402E44D-4EFB-492A-B5D3-739484576167}" destId="{08C80727-67AE-4E78-A246-79E27E7406C7}" srcOrd="0" destOrd="0" presId="urn:microsoft.com/office/officeart/2011/layout/HexagonRadial"/>
    <dgm:cxn modelId="{4B3B70DA-4500-4C11-986B-A3C3F0EAE756}" type="presParOf" srcId="{D402E44D-4EFB-492A-B5D3-739484576167}" destId="{B96FD0E0-63CB-4D33-B4C4-EEA281485AD6}" srcOrd="1" destOrd="0" presId="urn:microsoft.com/office/officeart/2011/layout/HexagonRadial"/>
    <dgm:cxn modelId="{C4A3011A-4059-48DF-850E-D9A3B4D72C87}" type="presParOf" srcId="{B96FD0E0-63CB-4D33-B4C4-EEA281485AD6}" destId="{6A47603F-3E42-4261-97C6-315EF898A700}" srcOrd="0" destOrd="0" presId="urn:microsoft.com/office/officeart/2011/layout/HexagonRadial"/>
    <dgm:cxn modelId="{4D9C7F68-3C86-4F29-8753-C55893D6DADC}" type="presParOf" srcId="{D402E44D-4EFB-492A-B5D3-739484576167}" destId="{58BB88DD-4884-4357-B6E1-898AF46209CC}" srcOrd="2" destOrd="0" presId="urn:microsoft.com/office/officeart/2011/layout/HexagonRadial"/>
    <dgm:cxn modelId="{AC9257B3-2AC4-47EA-B8EA-9E0949206A4A}" type="presParOf" srcId="{D402E44D-4EFB-492A-B5D3-739484576167}" destId="{E2E2007B-9BA6-447F-8FC9-4CE042E3FC42}" srcOrd="3" destOrd="0" presId="urn:microsoft.com/office/officeart/2011/layout/HexagonRadial"/>
    <dgm:cxn modelId="{B20B71BB-003C-4213-A50E-4259DA25E5BD}" type="presParOf" srcId="{E2E2007B-9BA6-447F-8FC9-4CE042E3FC42}" destId="{4E619397-0C7E-4574-ADE1-39CC7553F4AD}" srcOrd="0" destOrd="0" presId="urn:microsoft.com/office/officeart/2011/layout/HexagonRadial"/>
    <dgm:cxn modelId="{38115EC0-F6C9-4CB1-9222-4F5DB071E447}" type="presParOf" srcId="{D402E44D-4EFB-492A-B5D3-739484576167}" destId="{E4F8D9B8-B81F-4B87-86B9-D12264A4757B}" srcOrd="4" destOrd="0" presId="urn:microsoft.com/office/officeart/2011/layout/HexagonRadial"/>
    <dgm:cxn modelId="{0F23611F-997D-448B-ADA0-568A9B6A18AF}" type="presParOf" srcId="{D402E44D-4EFB-492A-B5D3-739484576167}" destId="{3E49AE7C-BB90-4020-A77E-B3B425EE3497}" srcOrd="5" destOrd="0" presId="urn:microsoft.com/office/officeart/2011/layout/HexagonRadial"/>
    <dgm:cxn modelId="{2F32D6DF-0F7D-49F7-8B6F-0277CFA3F6B3}" type="presParOf" srcId="{3E49AE7C-BB90-4020-A77E-B3B425EE3497}" destId="{DB6EE532-D6E6-4EE0-9056-3985611B344C}" srcOrd="0" destOrd="0" presId="urn:microsoft.com/office/officeart/2011/layout/HexagonRadial"/>
    <dgm:cxn modelId="{977017D5-3943-4093-A47D-5B2E196F4767}" type="presParOf" srcId="{D402E44D-4EFB-492A-B5D3-739484576167}" destId="{5E598196-1D46-4FAD-84AB-A42202E6A4B0}" srcOrd="6" destOrd="0" presId="urn:microsoft.com/office/officeart/2011/layout/HexagonRadial"/>
    <dgm:cxn modelId="{D6D9935B-3AC1-4E9D-8EBA-8949E916AD57}" type="presParOf" srcId="{D402E44D-4EFB-492A-B5D3-739484576167}" destId="{BB5009DB-DB65-4A70-B351-341116B8ED74}" srcOrd="7" destOrd="0" presId="urn:microsoft.com/office/officeart/2011/layout/HexagonRadial"/>
    <dgm:cxn modelId="{FC9B5BC8-DD0A-4E25-ADB7-EE175C58783F}" type="presParOf" srcId="{BB5009DB-DB65-4A70-B351-341116B8ED74}" destId="{B210C9C6-B0AE-4971-9520-B04B5C56E011}" srcOrd="0" destOrd="0" presId="urn:microsoft.com/office/officeart/2011/layout/HexagonRadial"/>
    <dgm:cxn modelId="{3E12E2CD-D754-49AB-A781-47AC55E5DAA8}" type="presParOf" srcId="{D402E44D-4EFB-492A-B5D3-739484576167}" destId="{9EE39D3A-884B-4CAD-BB77-08206C8B2377}" srcOrd="8" destOrd="0" presId="urn:microsoft.com/office/officeart/2011/layout/HexagonRadial"/>
    <dgm:cxn modelId="{392687DA-F272-45C0-A9D3-A6B10B0D15E9}" type="presParOf" srcId="{D402E44D-4EFB-492A-B5D3-739484576167}" destId="{E58940DB-BDE5-485C-AE07-6FBF570959D7}" srcOrd="9" destOrd="0" presId="urn:microsoft.com/office/officeart/2011/layout/HexagonRadial"/>
    <dgm:cxn modelId="{48A5798C-AF13-436F-B86E-EB1C413559DE}" type="presParOf" srcId="{E58940DB-BDE5-485C-AE07-6FBF570959D7}" destId="{5B9EC9E4-13E8-473C-9313-2D681726BB45}" srcOrd="0" destOrd="0" presId="urn:microsoft.com/office/officeart/2011/layout/HexagonRadial"/>
    <dgm:cxn modelId="{17E59E36-952D-495C-98D5-C8ACBFE30970}" type="presParOf" srcId="{D402E44D-4EFB-492A-B5D3-739484576167}" destId="{14D24DD3-93B9-4E2A-9902-4C288F355C1C}" srcOrd="10" destOrd="0" presId="urn:microsoft.com/office/officeart/2011/layout/HexagonRadial"/>
    <dgm:cxn modelId="{1F54D976-D388-458A-8B91-996E8C175209}" type="presParOf" srcId="{D402E44D-4EFB-492A-B5D3-739484576167}" destId="{C86D1790-5154-4014-B103-0D812033A2C0}" srcOrd="11" destOrd="0" presId="urn:microsoft.com/office/officeart/2011/layout/HexagonRadial"/>
    <dgm:cxn modelId="{9338426B-68AE-4ADC-BF80-1788554B1248}" type="presParOf" srcId="{C86D1790-5154-4014-B103-0D812033A2C0}" destId="{0CD5A173-3113-43F2-98B5-570D0F8BF10A}" srcOrd="0" destOrd="0" presId="urn:microsoft.com/office/officeart/2011/layout/HexagonRadial"/>
    <dgm:cxn modelId="{DF93B4B6-E449-46AF-87CF-430C58D7998D}" type="presParOf" srcId="{D402E44D-4EFB-492A-B5D3-739484576167}" destId="{57D6E9B5-C851-4D49-A533-31ECC734F2C2}"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9C6FEA2-874F-4AF9-B1FC-F652B522972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77687FA-8FEA-4E16-B0F5-80126125A7A9}">
      <dgm:prSet phldrT="[Text]" custT="1"/>
      <dgm:spPr>
        <a:solidFill>
          <a:srgbClr val="03B2F2"/>
        </a:solidFill>
      </dgm:spPr>
      <dgm:t>
        <a:bodyPr/>
        <a:lstStyle/>
        <a:p>
          <a:r>
            <a:rPr lang="en-US" sz="2400" b="0" dirty="0">
              <a:solidFill>
                <a:sysClr val="window" lastClr="FFFFFF"/>
              </a:solidFill>
              <a:latin typeface="Times New Roman" panose="02020603050405020304" pitchFamily="18" charset="0"/>
              <a:cs typeface="Times New Roman" panose="02020603050405020304" pitchFamily="18" charset="0"/>
            </a:rPr>
            <a:t>Hierarchy</a:t>
          </a:r>
          <a:endParaRPr lang="en-US" sz="2400" b="0" dirty="0">
            <a:latin typeface="Times New Roman" panose="02020603050405020304" pitchFamily="18" charset="0"/>
            <a:cs typeface="Times New Roman" panose="02020603050405020304" pitchFamily="18" charset="0"/>
          </a:endParaRPr>
        </a:p>
      </dgm:t>
    </dgm:pt>
    <dgm:pt modelId="{88592389-FF44-4273-AF04-DE4F7FE10679}" type="parTrans" cxnId="{74549720-699B-4ADB-B7B9-B1211DBEF7AA}">
      <dgm:prSet/>
      <dgm:spPr/>
      <dgm:t>
        <a:bodyPr/>
        <a:lstStyle/>
        <a:p>
          <a:endParaRPr lang="en-US"/>
        </a:p>
      </dgm:t>
    </dgm:pt>
    <dgm:pt modelId="{2B79652F-E771-40DD-9BAF-9CD6ED142569}" type="sibTrans" cxnId="{74549720-699B-4ADB-B7B9-B1211DBEF7AA}">
      <dgm:prSet/>
      <dgm:spPr/>
      <dgm:t>
        <a:bodyPr/>
        <a:lstStyle/>
        <a:p>
          <a:endParaRPr lang="en-US"/>
        </a:p>
      </dgm:t>
    </dgm:pt>
    <dgm:pt modelId="{A9ED9D39-538B-4815-9747-9898B42E18A2}">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Decomposition</a:t>
          </a:r>
          <a:endParaRPr lang="en-US" sz="1200" b="0" dirty="0">
            <a:latin typeface="Times New Roman" panose="02020603050405020304" pitchFamily="18" charset="0"/>
            <a:cs typeface="Times New Roman" panose="02020603050405020304" pitchFamily="18" charset="0"/>
          </a:endParaRPr>
        </a:p>
      </dgm:t>
    </dgm:pt>
    <dgm:pt modelId="{08CB5429-7E4F-4A8A-8B75-AF06F9570C0C}" type="parTrans" cxnId="{984257E2-210A-41C7-ACE2-BA9442B6CADA}">
      <dgm:prSet/>
      <dgm:spPr/>
      <dgm:t>
        <a:bodyPr/>
        <a:lstStyle/>
        <a:p>
          <a:endParaRPr lang="en-US"/>
        </a:p>
      </dgm:t>
    </dgm:pt>
    <dgm:pt modelId="{613E0B13-857A-4DDD-A838-C97E04C91370}" type="sibTrans" cxnId="{984257E2-210A-41C7-ACE2-BA9442B6CADA}">
      <dgm:prSet/>
      <dgm:spPr/>
      <dgm:t>
        <a:bodyPr/>
        <a:lstStyle/>
        <a:p>
          <a:endParaRPr lang="en-US"/>
        </a:p>
      </dgm:t>
    </dgm:pt>
    <dgm:pt modelId="{2C71B7C8-00FA-4B94-A1FC-BF392F86DB36}">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dirty="0">
            <a:latin typeface="Times New Roman" panose="02020603050405020304" pitchFamily="18" charset="0"/>
            <a:cs typeface="Times New Roman" panose="02020603050405020304" pitchFamily="18" charset="0"/>
          </a:endParaRPr>
        </a:p>
      </dgm:t>
    </dgm:pt>
    <dgm:pt modelId="{45D35205-3953-40CE-902E-43A1569C7F5D}" type="parTrans" cxnId="{3637DF48-FA24-4455-BFEE-72C6AB623D52}">
      <dgm:prSet/>
      <dgm:spPr/>
      <dgm:t>
        <a:bodyPr/>
        <a:lstStyle/>
        <a:p>
          <a:endParaRPr lang="en-US"/>
        </a:p>
      </dgm:t>
    </dgm:pt>
    <dgm:pt modelId="{DDF98972-0E38-4E61-B634-4CEAF2D0ADF8}" type="sibTrans" cxnId="{3637DF48-FA24-4455-BFEE-72C6AB623D52}">
      <dgm:prSet/>
      <dgm:spPr/>
      <dgm:t>
        <a:bodyPr/>
        <a:lstStyle/>
        <a:p>
          <a:endParaRPr lang="en-US"/>
        </a:p>
      </dgm:t>
    </dgm:pt>
    <dgm:pt modelId="{51B1E94C-8C0C-4733-AEFE-3AD0E7C3DAF9}">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Optimization</a:t>
          </a:r>
          <a:endParaRPr lang="en-US" sz="1200" b="0" dirty="0">
            <a:latin typeface="Times New Roman" panose="02020603050405020304" pitchFamily="18" charset="0"/>
            <a:cs typeface="Times New Roman" panose="02020603050405020304" pitchFamily="18" charset="0"/>
          </a:endParaRPr>
        </a:p>
      </dgm:t>
    </dgm:pt>
    <dgm:pt modelId="{700F9C90-DAF5-48AB-B13C-06BF19D2177A}" type="parTrans" cxnId="{34DFA03A-3BAA-4FBB-94E1-93BA24631536}">
      <dgm:prSet/>
      <dgm:spPr/>
      <dgm:t>
        <a:bodyPr/>
        <a:lstStyle/>
        <a:p>
          <a:endParaRPr lang="en-US"/>
        </a:p>
      </dgm:t>
    </dgm:pt>
    <dgm:pt modelId="{677EBCE0-A076-4506-AD9E-BE3F2FA4E665}" type="sibTrans" cxnId="{34DFA03A-3BAA-4FBB-94E1-93BA24631536}">
      <dgm:prSet/>
      <dgm:spPr/>
      <dgm:t>
        <a:bodyPr/>
        <a:lstStyle/>
        <a:p>
          <a:endParaRPr lang="en-US"/>
        </a:p>
      </dgm:t>
    </dgm:pt>
    <dgm:pt modelId="{EAD08D09-67AF-4F3A-BFCF-83F0711300EE}">
      <dgm:prSet phldrT="[Text]" custT="1"/>
      <dgm:spPr>
        <a:solidFill>
          <a:srgbClr val="03B2F2"/>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Deconfliction</a:t>
          </a:r>
          <a:endParaRPr lang="en-US" sz="1200" b="0" dirty="0">
            <a:latin typeface="Times New Roman" panose="02020603050405020304" pitchFamily="18" charset="0"/>
            <a:cs typeface="Times New Roman" panose="02020603050405020304" pitchFamily="18" charset="0"/>
          </a:endParaRPr>
        </a:p>
      </dgm:t>
    </dgm:pt>
    <dgm:pt modelId="{90F58BC5-B457-4126-BB9F-02DC42D0F96A}" type="parTrans" cxnId="{8B9935F8-4A83-4BC2-8E62-A71B8C930D42}">
      <dgm:prSet/>
      <dgm:spPr/>
      <dgm:t>
        <a:bodyPr/>
        <a:lstStyle/>
        <a:p>
          <a:endParaRPr lang="en-US"/>
        </a:p>
      </dgm:t>
    </dgm:pt>
    <dgm:pt modelId="{DD310300-AF07-44D7-9C81-9C9ADA6C6F3E}" type="sibTrans" cxnId="{8B9935F8-4A83-4BC2-8E62-A71B8C930D42}">
      <dgm:prSet/>
      <dgm:spPr/>
      <dgm:t>
        <a:bodyPr/>
        <a:lstStyle/>
        <a:p>
          <a:endParaRPr lang="en-US"/>
        </a:p>
      </dgm:t>
    </dgm:pt>
    <dgm:pt modelId="{EA62F3CF-30DB-4258-85FD-034A855150DA}">
      <dgm:prSet phldrT="[Text]" custT="1"/>
      <dgm:spPr>
        <a:solidFill>
          <a:srgbClr val="FF0000"/>
        </a:solidFill>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dirty="0">
            <a:latin typeface="Times New Roman" panose="02020603050405020304" pitchFamily="18" charset="0"/>
            <a:cs typeface="Times New Roman" panose="02020603050405020304" pitchFamily="18" charset="0"/>
          </a:endParaRPr>
        </a:p>
      </dgm:t>
    </dgm:pt>
    <dgm:pt modelId="{FD899D8F-D112-457B-9C0F-C8A2EA792E18}" type="parTrans" cxnId="{426C630D-6E50-49C4-A137-39CA8C52E40C}">
      <dgm:prSet/>
      <dgm:spPr/>
      <dgm:t>
        <a:bodyPr/>
        <a:lstStyle/>
        <a:p>
          <a:endParaRPr lang="en-US"/>
        </a:p>
      </dgm:t>
    </dgm:pt>
    <dgm:pt modelId="{24FA0420-CF2C-4895-94AE-474D79712F24}" type="sibTrans" cxnId="{426C630D-6E50-49C4-A137-39CA8C52E40C}">
      <dgm:prSet/>
      <dgm:spPr/>
      <dgm:t>
        <a:bodyPr/>
        <a:lstStyle/>
        <a:p>
          <a:endParaRPr lang="en-US"/>
        </a:p>
      </dgm:t>
    </dgm:pt>
    <dgm:pt modelId="{7E1161D6-3307-440C-8901-2888D1AC402D}">
      <dgm:prSet phldrT="[Text]" custT="1"/>
      <dgm:spPr/>
      <dgm:t>
        <a:bodyPr/>
        <a:lstStyle/>
        <a:p>
          <a:r>
            <a:rPr lang="en-US" sz="1200" b="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dirty="0">
            <a:latin typeface="Times New Roman" panose="02020603050405020304" pitchFamily="18" charset="0"/>
            <a:cs typeface="Times New Roman" panose="02020603050405020304" pitchFamily="18" charset="0"/>
          </a:endParaRPr>
        </a:p>
      </dgm:t>
    </dgm:pt>
    <dgm:pt modelId="{CECDAFC3-1BAA-4A3D-97E0-127CE8EB80C9}" type="parTrans" cxnId="{B89E46C7-E3D1-4E06-B9A6-A1DA28C86925}">
      <dgm:prSet/>
      <dgm:spPr/>
      <dgm:t>
        <a:bodyPr/>
        <a:lstStyle/>
        <a:p>
          <a:endParaRPr lang="en-US"/>
        </a:p>
      </dgm:t>
    </dgm:pt>
    <dgm:pt modelId="{CEC5ABEE-F68B-4580-8891-A60C4DDAC216}" type="sibTrans" cxnId="{B89E46C7-E3D1-4E06-B9A6-A1DA28C86925}">
      <dgm:prSet/>
      <dgm:spPr/>
      <dgm:t>
        <a:bodyPr/>
        <a:lstStyle/>
        <a:p>
          <a:endParaRPr lang="en-US"/>
        </a:p>
      </dgm:t>
    </dgm:pt>
    <dgm:pt modelId="{D402E44D-4EFB-492A-B5D3-739484576167}" type="pres">
      <dgm:prSet presAssocID="{A9C6FEA2-874F-4AF9-B1FC-F652B5229726}" presName="Name0" presStyleCnt="0">
        <dgm:presLayoutVars>
          <dgm:chMax val="1"/>
          <dgm:chPref val="1"/>
          <dgm:dir/>
          <dgm:animOne val="branch"/>
          <dgm:animLvl val="lvl"/>
        </dgm:presLayoutVars>
      </dgm:prSet>
      <dgm:spPr/>
    </dgm:pt>
    <dgm:pt modelId="{08C80727-67AE-4E78-A246-79E27E7406C7}" type="pres">
      <dgm:prSet presAssocID="{F77687FA-8FEA-4E16-B0F5-80126125A7A9}" presName="Parent" presStyleLbl="node0" presStyleIdx="0" presStyleCnt="1">
        <dgm:presLayoutVars>
          <dgm:chMax val="6"/>
          <dgm:chPref val="6"/>
        </dgm:presLayoutVars>
      </dgm:prSet>
      <dgm:spPr/>
    </dgm:pt>
    <dgm:pt modelId="{B96FD0E0-63CB-4D33-B4C4-EEA281485AD6}" type="pres">
      <dgm:prSet presAssocID="{A9ED9D39-538B-4815-9747-9898B42E18A2}" presName="Accent1" presStyleCnt="0"/>
      <dgm:spPr/>
    </dgm:pt>
    <dgm:pt modelId="{6A47603F-3E42-4261-97C6-315EF898A700}" type="pres">
      <dgm:prSet presAssocID="{A9ED9D39-538B-4815-9747-9898B42E18A2}" presName="Accent" presStyleLbl="bgShp" presStyleIdx="0" presStyleCnt="6"/>
      <dgm:spPr/>
    </dgm:pt>
    <dgm:pt modelId="{58BB88DD-4884-4357-B6E1-898AF46209CC}" type="pres">
      <dgm:prSet presAssocID="{A9ED9D39-538B-4815-9747-9898B42E18A2}" presName="Child1" presStyleLbl="node1" presStyleIdx="0" presStyleCnt="6">
        <dgm:presLayoutVars>
          <dgm:chMax val="0"/>
          <dgm:chPref val="0"/>
          <dgm:bulletEnabled val="1"/>
        </dgm:presLayoutVars>
      </dgm:prSet>
      <dgm:spPr/>
    </dgm:pt>
    <dgm:pt modelId="{E2E2007B-9BA6-447F-8FC9-4CE042E3FC42}" type="pres">
      <dgm:prSet presAssocID="{2C71B7C8-00FA-4B94-A1FC-BF392F86DB36}" presName="Accent2" presStyleCnt="0"/>
      <dgm:spPr/>
    </dgm:pt>
    <dgm:pt modelId="{4E619397-0C7E-4574-ADE1-39CC7553F4AD}" type="pres">
      <dgm:prSet presAssocID="{2C71B7C8-00FA-4B94-A1FC-BF392F86DB36}" presName="Accent" presStyleLbl="bgShp" presStyleIdx="1" presStyleCnt="6"/>
      <dgm:spPr/>
    </dgm:pt>
    <dgm:pt modelId="{E4F8D9B8-B81F-4B87-86B9-D12264A4757B}" type="pres">
      <dgm:prSet presAssocID="{2C71B7C8-00FA-4B94-A1FC-BF392F86DB36}" presName="Child2" presStyleLbl="node1" presStyleIdx="1" presStyleCnt="6">
        <dgm:presLayoutVars>
          <dgm:chMax val="0"/>
          <dgm:chPref val="0"/>
          <dgm:bulletEnabled val="1"/>
        </dgm:presLayoutVars>
      </dgm:prSet>
      <dgm:spPr/>
    </dgm:pt>
    <dgm:pt modelId="{3E49AE7C-BB90-4020-A77E-B3B425EE3497}" type="pres">
      <dgm:prSet presAssocID="{51B1E94C-8C0C-4733-AEFE-3AD0E7C3DAF9}" presName="Accent3" presStyleCnt="0"/>
      <dgm:spPr/>
    </dgm:pt>
    <dgm:pt modelId="{DB6EE532-D6E6-4EE0-9056-3985611B344C}" type="pres">
      <dgm:prSet presAssocID="{51B1E94C-8C0C-4733-AEFE-3AD0E7C3DAF9}" presName="Accent" presStyleLbl="bgShp" presStyleIdx="2" presStyleCnt="6"/>
      <dgm:spPr/>
    </dgm:pt>
    <dgm:pt modelId="{5E598196-1D46-4FAD-84AB-A42202E6A4B0}" type="pres">
      <dgm:prSet presAssocID="{51B1E94C-8C0C-4733-AEFE-3AD0E7C3DAF9}" presName="Child3" presStyleLbl="node1" presStyleIdx="2" presStyleCnt="6">
        <dgm:presLayoutVars>
          <dgm:chMax val="0"/>
          <dgm:chPref val="0"/>
          <dgm:bulletEnabled val="1"/>
        </dgm:presLayoutVars>
      </dgm:prSet>
      <dgm:spPr/>
    </dgm:pt>
    <dgm:pt modelId="{BB5009DB-DB65-4A70-B351-341116B8ED74}" type="pres">
      <dgm:prSet presAssocID="{EAD08D09-67AF-4F3A-BFCF-83F0711300EE}" presName="Accent4" presStyleCnt="0"/>
      <dgm:spPr/>
    </dgm:pt>
    <dgm:pt modelId="{B210C9C6-B0AE-4971-9520-B04B5C56E011}" type="pres">
      <dgm:prSet presAssocID="{EAD08D09-67AF-4F3A-BFCF-83F0711300EE}" presName="Accent" presStyleLbl="bgShp" presStyleIdx="3" presStyleCnt="6"/>
      <dgm:spPr/>
    </dgm:pt>
    <dgm:pt modelId="{9EE39D3A-884B-4CAD-BB77-08206C8B2377}" type="pres">
      <dgm:prSet presAssocID="{EAD08D09-67AF-4F3A-BFCF-83F0711300EE}" presName="Child4" presStyleLbl="node1" presStyleIdx="3" presStyleCnt="6">
        <dgm:presLayoutVars>
          <dgm:chMax val="0"/>
          <dgm:chPref val="0"/>
          <dgm:bulletEnabled val="1"/>
        </dgm:presLayoutVars>
      </dgm:prSet>
      <dgm:spPr/>
    </dgm:pt>
    <dgm:pt modelId="{E58940DB-BDE5-485C-AE07-6FBF570959D7}" type="pres">
      <dgm:prSet presAssocID="{EA62F3CF-30DB-4258-85FD-034A855150DA}" presName="Accent5" presStyleCnt="0"/>
      <dgm:spPr/>
    </dgm:pt>
    <dgm:pt modelId="{5B9EC9E4-13E8-473C-9313-2D681726BB45}" type="pres">
      <dgm:prSet presAssocID="{EA62F3CF-30DB-4258-85FD-034A855150DA}" presName="Accent" presStyleLbl="bgShp" presStyleIdx="4" presStyleCnt="6"/>
      <dgm:spPr/>
    </dgm:pt>
    <dgm:pt modelId="{14D24DD3-93B9-4E2A-9902-4C288F355C1C}" type="pres">
      <dgm:prSet presAssocID="{EA62F3CF-30DB-4258-85FD-034A855150DA}" presName="Child5" presStyleLbl="node1" presStyleIdx="4" presStyleCnt="6">
        <dgm:presLayoutVars>
          <dgm:chMax val="0"/>
          <dgm:chPref val="0"/>
          <dgm:bulletEnabled val="1"/>
        </dgm:presLayoutVars>
      </dgm:prSet>
      <dgm:spPr/>
    </dgm:pt>
    <dgm:pt modelId="{C86D1790-5154-4014-B103-0D812033A2C0}" type="pres">
      <dgm:prSet presAssocID="{7E1161D6-3307-440C-8901-2888D1AC402D}" presName="Accent6" presStyleCnt="0"/>
      <dgm:spPr/>
    </dgm:pt>
    <dgm:pt modelId="{0CD5A173-3113-43F2-98B5-570D0F8BF10A}" type="pres">
      <dgm:prSet presAssocID="{7E1161D6-3307-440C-8901-2888D1AC402D}" presName="Accent" presStyleLbl="bgShp" presStyleIdx="5" presStyleCnt="6"/>
      <dgm:spPr/>
    </dgm:pt>
    <dgm:pt modelId="{57D6E9B5-C851-4D49-A533-31ECC734F2C2}" type="pres">
      <dgm:prSet presAssocID="{7E1161D6-3307-440C-8901-2888D1AC402D}" presName="Child6" presStyleLbl="node1" presStyleIdx="5" presStyleCnt="6">
        <dgm:presLayoutVars>
          <dgm:chMax val="0"/>
          <dgm:chPref val="0"/>
          <dgm:bulletEnabled val="1"/>
        </dgm:presLayoutVars>
      </dgm:prSet>
      <dgm:spPr/>
    </dgm:pt>
  </dgm:ptLst>
  <dgm:cxnLst>
    <dgm:cxn modelId="{426C630D-6E50-49C4-A137-39CA8C52E40C}" srcId="{F77687FA-8FEA-4E16-B0F5-80126125A7A9}" destId="{EA62F3CF-30DB-4258-85FD-034A855150DA}" srcOrd="4" destOrd="0" parTransId="{FD899D8F-D112-457B-9C0F-C8A2EA792E18}" sibTransId="{24FA0420-CF2C-4895-94AE-474D79712F24}"/>
    <dgm:cxn modelId="{A07F8619-AFFD-4C26-B122-77DA946DAB00}" type="presOf" srcId="{F77687FA-8FEA-4E16-B0F5-80126125A7A9}" destId="{08C80727-67AE-4E78-A246-79E27E7406C7}" srcOrd="0" destOrd="0" presId="urn:microsoft.com/office/officeart/2011/layout/HexagonRadial"/>
    <dgm:cxn modelId="{74549720-699B-4ADB-B7B9-B1211DBEF7AA}" srcId="{A9C6FEA2-874F-4AF9-B1FC-F652B5229726}" destId="{F77687FA-8FEA-4E16-B0F5-80126125A7A9}" srcOrd="0" destOrd="0" parTransId="{88592389-FF44-4273-AF04-DE4F7FE10679}" sibTransId="{2B79652F-E771-40DD-9BAF-9CD6ED142569}"/>
    <dgm:cxn modelId="{41E17C38-29BF-4D85-82F0-3C464E1A1662}" type="presOf" srcId="{A9C6FEA2-874F-4AF9-B1FC-F652B5229726}" destId="{D402E44D-4EFB-492A-B5D3-739484576167}" srcOrd="0" destOrd="0" presId="urn:microsoft.com/office/officeart/2011/layout/HexagonRadial"/>
    <dgm:cxn modelId="{34DFA03A-3BAA-4FBB-94E1-93BA24631536}" srcId="{F77687FA-8FEA-4E16-B0F5-80126125A7A9}" destId="{51B1E94C-8C0C-4733-AEFE-3AD0E7C3DAF9}" srcOrd="2" destOrd="0" parTransId="{700F9C90-DAF5-48AB-B13C-06BF19D2177A}" sibTransId="{677EBCE0-A076-4506-AD9E-BE3F2FA4E665}"/>
    <dgm:cxn modelId="{4DE69964-63AE-44E1-9370-9D5D6EE719EC}" type="presOf" srcId="{A9ED9D39-538B-4815-9747-9898B42E18A2}" destId="{58BB88DD-4884-4357-B6E1-898AF46209CC}" srcOrd="0" destOrd="0" presId="urn:microsoft.com/office/officeart/2011/layout/HexagonRadial"/>
    <dgm:cxn modelId="{3637DF48-FA24-4455-BFEE-72C6AB623D52}" srcId="{F77687FA-8FEA-4E16-B0F5-80126125A7A9}" destId="{2C71B7C8-00FA-4B94-A1FC-BF392F86DB36}" srcOrd="1" destOrd="0" parTransId="{45D35205-3953-40CE-902E-43A1569C7F5D}" sibTransId="{DDF98972-0E38-4E61-B634-4CEAF2D0ADF8}"/>
    <dgm:cxn modelId="{7559EA6A-6F3F-409A-91C2-0D864469219A}" type="presOf" srcId="{51B1E94C-8C0C-4733-AEFE-3AD0E7C3DAF9}" destId="{5E598196-1D46-4FAD-84AB-A42202E6A4B0}" srcOrd="0" destOrd="0" presId="urn:microsoft.com/office/officeart/2011/layout/HexagonRadial"/>
    <dgm:cxn modelId="{7C890193-7CC9-4F91-B9F4-1942686EC6D8}" type="presOf" srcId="{EAD08D09-67AF-4F3A-BFCF-83F0711300EE}" destId="{9EE39D3A-884B-4CAD-BB77-08206C8B2377}" srcOrd="0" destOrd="0" presId="urn:microsoft.com/office/officeart/2011/layout/HexagonRadial"/>
    <dgm:cxn modelId="{8B1131A6-F929-415B-A9BB-E159D00F883D}" type="presOf" srcId="{2C71B7C8-00FA-4B94-A1FC-BF392F86DB36}" destId="{E4F8D9B8-B81F-4B87-86B9-D12264A4757B}" srcOrd="0" destOrd="0" presId="urn:microsoft.com/office/officeart/2011/layout/HexagonRadial"/>
    <dgm:cxn modelId="{B89E46C7-E3D1-4E06-B9A6-A1DA28C86925}" srcId="{F77687FA-8FEA-4E16-B0F5-80126125A7A9}" destId="{7E1161D6-3307-440C-8901-2888D1AC402D}" srcOrd="5" destOrd="0" parTransId="{CECDAFC3-1BAA-4A3D-97E0-127CE8EB80C9}" sibTransId="{CEC5ABEE-F68B-4580-8891-A60C4DDAC216}"/>
    <dgm:cxn modelId="{C40C1AD0-96D5-4B4F-9C51-677EEEA39816}" type="presOf" srcId="{EA62F3CF-30DB-4258-85FD-034A855150DA}" destId="{14D24DD3-93B9-4E2A-9902-4C288F355C1C}" srcOrd="0" destOrd="0" presId="urn:microsoft.com/office/officeart/2011/layout/HexagonRadial"/>
    <dgm:cxn modelId="{984257E2-210A-41C7-ACE2-BA9442B6CADA}" srcId="{F77687FA-8FEA-4E16-B0F5-80126125A7A9}" destId="{A9ED9D39-538B-4815-9747-9898B42E18A2}" srcOrd="0" destOrd="0" parTransId="{08CB5429-7E4F-4A8A-8B75-AF06F9570C0C}" sibTransId="{613E0B13-857A-4DDD-A838-C97E04C91370}"/>
    <dgm:cxn modelId="{8B9935F8-4A83-4BC2-8E62-A71B8C930D42}" srcId="{F77687FA-8FEA-4E16-B0F5-80126125A7A9}" destId="{EAD08D09-67AF-4F3A-BFCF-83F0711300EE}" srcOrd="3" destOrd="0" parTransId="{90F58BC5-B457-4126-BB9F-02DC42D0F96A}" sibTransId="{DD310300-AF07-44D7-9C81-9C9ADA6C6F3E}"/>
    <dgm:cxn modelId="{39D896FD-8461-497D-807D-5FF7E68E1AF3}" type="presOf" srcId="{7E1161D6-3307-440C-8901-2888D1AC402D}" destId="{57D6E9B5-C851-4D49-A533-31ECC734F2C2}" srcOrd="0" destOrd="0" presId="urn:microsoft.com/office/officeart/2011/layout/HexagonRadial"/>
    <dgm:cxn modelId="{BF34D1E3-5069-48C8-A6A9-B5898A356658}" type="presParOf" srcId="{D402E44D-4EFB-492A-B5D3-739484576167}" destId="{08C80727-67AE-4E78-A246-79E27E7406C7}" srcOrd="0" destOrd="0" presId="urn:microsoft.com/office/officeart/2011/layout/HexagonRadial"/>
    <dgm:cxn modelId="{4B3B70DA-4500-4C11-986B-A3C3F0EAE756}" type="presParOf" srcId="{D402E44D-4EFB-492A-B5D3-739484576167}" destId="{B96FD0E0-63CB-4D33-B4C4-EEA281485AD6}" srcOrd="1" destOrd="0" presId="urn:microsoft.com/office/officeart/2011/layout/HexagonRadial"/>
    <dgm:cxn modelId="{C4A3011A-4059-48DF-850E-D9A3B4D72C87}" type="presParOf" srcId="{B96FD0E0-63CB-4D33-B4C4-EEA281485AD6}" destId="{6A47603F-3E42-4261-97C6-315EF898A700}" srcOrd="0" destOrd="0" presId="urn:microsoft.com/office/officeart/2011/layout/HexagonRadial"/>
    <dgm:cxn modelId="{4D9C7F68-3C86-4F29-8753-C55893D6DADC}" type="presParOf" srcId="{D402E44D-4EFB-492A-B5D3-739484576167}" destId="{58BB88DD-4884-4357-B6E1-898AF46209CC}" srcOrd="2" destOrd="0" presId="urn:microsoft.com/office/officeart/2011/layout/HexagonRadial"/>
    <dgm:cxn modelId="{AC9257B3-2AC4-47EA-B8EA-9E0949206A4A}" type="presParOf" srcId="{D402E44D-4EFB-492A-B5D3-739484576167}" destId="{E2E2007B-9BA6-447F-8FC9-4CE042E3FC42}" srcOrd="3" destOrd="0" presId="urn:microsoft.com/office/officeart/2011/layout/HexagonRadial"/>
    <dgm:cxn modelId="{B20B71BB-003C-4213-A50E-4259DA25E5BD}" type="presParOf" srcId="{E2E2007B-9BA6-447F-8FC9-4CE042E3FC42}" destId="{4E619397-0C7E-4574-ADE1-39CC7553F4AD}" srcOrd="0" destOrd="0" presId="urn:microsoft.com/office/officeart/2011/layout/HexagonRadial"/>
    <dgm:cxn modelId="{38115EC0-F6C9-4CB1-9222-4F5DB071E447}" type="presParOf" srcId="{D402E44D-4EFB-492A-B5D3-739484576167}" destId="{E4F8D9B8-B81F-4B87-86B9-D12264A4757B}" srcOrd="4" destOrd="0" presId="urn:microsoft.com/office/officeart/2011/layout/HexagonRadial"/>
    <dgm:cxn modelId="{0F23611F-997D-448B-ADA0-568A9B6A18AF}" type="presParOf" srcId="{D402E44D-4EFB-492A-B5D3-739484576167}" destId="{3E49AE7C-BB90-4020-A77E-B3B425EE3497}" srcOrd="5" destOrd="0" presId="urn:microsoft.com/office/officeart/2011/layout/HexagonRadial"/>
    <dgm:cxn modelId="{2F32D6DF-0F7D-49F7-8B6F-0277CFA3F6B3}" type="presParOf" srcId="{3E49AE7C-BB90-4020-A77E-B3B425EE3497}" destId="{DB6EE532-D6E6-4EE0-9056-3985611B344C}" srcOrd="0" destOrd="0" presId="urn:microsoft.com/office/officeart/2011/layout/HexagonRadial"/>
    <dgm:cxn modelId="{977017D5-3943-4093-A47D-5B2E196F4767}" type="presParOf" srcId="{D402E44D-4EFB-492A-B5D3-739484576167}" destId="{5E598196-1D46-4FAD-84AB-A42202E6A4B0}" srcOrd="6" destOrd="0" presId="urn:microsoft.com/office/officeart/2011/layout/HexagonRadial"/>
    <dgm:cxn modelId="{D6D9935B-3AC1-4E9D-8EBA-8949E916AD57}" type="presParOf" srcId="{D402E44D-4EFB-492A-B5D3-739484576167}" destId="{BB5009DB-DB65-4A70-B351-341116B8ED74}" srcOrd="7" destOrd="0" presId="urn:microsoft.com/office/officeart/2011/layout/HexagonRadial"/>
    <dgm:cxn modelId="{FC9B5BC8-DD0A-4E25-ADB7-EE175C58783F}" type="presParOf" srcId="{BB5009DB-DB65-4A70-B351-341116B8ED74}" destId="{B210C9C6-B0AE-4971-9520-B04B5C56E011}" srcOrd="0" destOrd="0" presId="urn:microsoft.com/office/officeart/2011/layout/HexagonRadial"/>
    <dgm:cxn modelId="{3E12E2CD-D754-49AB-A781-47AC55E5DAA8}" type="presParOf" srcId="{D402E44D-4EFB-492A-B5D3-739484576167}" destId="{9EE39D3A-884B-4CAD-BB77-08206C8B2377}" srcOrd="8" destOrd="0" presId="urn:microsoft.com/office/officeart/2011/layout/HexagonRadial"/>
    <dgm:cxn modelId="{392687DA-F272-45C0-A9D3-A6B10B0D15E9}" type="presParOf" srcId="{D402E44D-4EFB-492A-B5D3-739484576167}" destId="{E58940DB-BDE5-485C-AE07-6FBF570959D7}" srcOrd="9" destOrd="0" presId="urn:microsoft.com/office/officeart/2011/layout/HexagonRadial"/>
    <dgm:cxn modelId="{48A5798C-AF13-436F-B86E-EB1C413559DE}" type="presParOf" srcId="{E58940DB-BDE5-485C-AE07-6FBF570959D7}" destId="{5B9EC9E4-13E8-473C-9313-2D681726BB45}" srcOrd="0" destOrd="0" presId="urn:microsoft.com/office/officeart/2011/layout/HexagonRadial"/>
    <dgm:cxn modelId="{17E59E36-952D-495C-98D5-C8ACBFE30970}" type="presParOf" srcId="{D402E44D-4EFB-492A-B5D3-739484576167}" destId="{14D24DD3-93B9-4E2A-9902-4C288F355C1C}" srcOrd="10" destOrd="0" presId="urn:microsoft.com/office/officeart/2011/layout/HexagonRadial"/>
    <dgm:cxn modelId="{1F54D976-D388-458A-8B91-996E8C175209}" type="presParOf" srcId="{D402E44D-4EFB-492A-B5D3-739484576167}" destId="{C86D1790-5154-4014-B103-0D812033A2C0}" srcOrd="11" destOrd="0" presId="urn:microsoft.com/office/officeart/2011/layout/HexagonRadial"/>
    <dgm:cxn modelId="{9338426B-68AE-4ADC-BF80-1788554B1248}" type="presParOf" srcId="{C86D1790-5154-4014-B103-0D812033A2C0}" destId="{0CD5A173-3113-43F2-98B5-570D0F8BF10A}" srcOrd="0" destOrd="0" presId="urn:microsoft.com/office/officeart/2011/layout/HexagonRadial"/>
    <dgm:cxn modelId="{DF93B4B6-E449-46AF-87CF-430C58D7998D}" type="presParOf" srcId="{D402E44D-4EFB-492A-B5D3-739484576167}" destId="{57D6E9B5-C851-4D49-A533-31ECC734F2C2}"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F8CB1-A962-4751-81B2-DFDA531BEA89}">
      <dsp:nvSpPr>
        <dsp:cNvPr id="0" name=""/>
        <dsp:cNvSpPr/>
      </dsp:nvSpPr>
      <dsp:spPr>
        <a:xfrm rot="5400000">
          <a:off x="257104" y="1713932"/>
          <a:ext cx="770380" cy="128189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2391C1-5118-4107-B9EC-D6BD868C8BE7}">
      <dsp:nvSpPr>
        <dsp:cNvPr id="0" name=""/>
        <dsp:cNvSpPr/>
      </dsp:nvSpPr>
      <dsp:spPr>
        <a:xfrm>
          <a:off x="128508" y="2096943"/>
          <a:ext cx="1157303" cy="101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FFFF00"/>
              </a:solidFill>
              <a:latin typeface="Times New Roman" panose="02020603050405020304" pitchFamily="18" charset="0"/>
              <a:cs typeface="Times New Roman" panose="02020603050405020304" pitchFamily="18" charset="0"/>
            </a:rPr>
            <a:t>1</a:t>
          </a:r>
          <a:r>
            <a:rPr lang="en-US" sz="2000" b="0" kern="1200" dirty="0">
              <a:solidFill>
                <a:srgbClr val="FFFF00"/>
              </a:solidFill>
              <a:latin typeface="Times New Roman" panose="02020603050405020304" pitchFamily="18" charset="0"/>
              <a:cs typeface="Times New Roman" panose="02020603050405020304" pitchFamily="18" charset="0"/>
            </a:rPr>
            <a:t>. Cyclic</a:t>
          </a:r>
        </a:p>
      </dsp:txBody>
      <dsp:txXfrm>
        <a:off x="128508" y="2096943"/>
        <a:ext cx="1157303" cy="1014444"/>
      </dsp:txXfrm>
    </dsp:sp>
    <dsp:sp modelId="{74C2D9E1-0476-4701-AF0F-D1F1D7BB723E}">
      <dsp:nvSpPr>
        <dsp:cNvPr id="0" name=""/>
        <dsp:cNvSpPr/>
      </dsp:nvSpPr>
      <dsp:spPr>
        <a:xfrm>
          <a:off x="1067453" y="1619557"/>
          <a:ext cx="218359" cy="21835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07DB7-699C-445F-8CD9-440910B8F16A}">
      <dsp:nvSpPr>
        <dsp:cNvPr id="0" name=""/>
        <dsp:cNvSpPr/>
      </dsp:nvSpPr>
      <dsp:spPr>
        <a:xfrm rot="5400000">
          <a:off x="1673870" y="1363352"/>
          <a:ext cx="770380" cy="128189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F28D18-DDCE-439C-BDAB-763594551402}">
      <dsp:nvSpPr>
        <dsp:cNvPr id="0" name=""/>
        <dsp:cNvSpPr/>
      </dsp:nvSpPr>
      <dsp:spPr>
        <a:xfrm>
          <a:off x="1545274" y="1746363"/>
          <a:ext cx="1157303" cy="101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dirty="0">
              <a:solidFill>
                <a:srgbClr val="FFFF00"/>
              </a:solidFill>
              <a:latin typeface="Times New Roman" panose="02020603050405020304" pitchFamily="18" charset="0"/>
              <a:cs typeface="Times New Roman" panose="02020603050405020304" pitchFamily="18" charset="0"/>
            </a:rPr>
            <a:t>2. Interventionist</a:t>
          </a:r>
        </a:p>
      </dsp:txBody>
      <dsp:txXfrm>
        <a:off x="1545274" y="1746363"/>
        <a:ext cx="1157303" cy="1014444"/>
      </dsp:txXfrm>
    </dsp:sp>
    <dsp:sp modelId="{794D2C16-7468-41EC-A719-E182F898B726}">
      <dsp:nvSpPr>
        <dsp:cNvPr id="0" name=""/>
        <dsp:cNvSpPr/>
      </dsp:nvSpPr>
      <dsp:spPr>
        <a:xfrm>
          <a:off x="2484218" y="1268977"/>
          <a:ext cx="218359" cy="21835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51EF5-2190-406D-A8D3-DB1C9AE789BC}">
      <dsp:nvSpPr>
        <dsp:cNvPr id="0" name=""/>
        <dsp:cNvSpPr/>
      </dsp:nvSpPr>
      <dsp:spPr>
        <a:xfrm rot="5400000">
          <a:off x="3090635" y="1012772"/>
          <a:ext cx="770380" cy="128189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945B40-7814-46F9-BAF8-65D43A8653C9}">
      <dsp:nvSpPr>
        <dsp:cNvPr id="0" name=""/>
        <dsp:cNvSpPr/>
      </dsp:nvSpPr>
      <dsp:spPr>
        <a:xfrm>
          <a:off x="2962039" y="1395783"/>
          <a:ext cx="1157303" cy="101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rgbClr val="FFFF00"/>
              </a:solidFill>
              <a:latin typeface="Times New Roman" panose="02020603050405020304" pitchFamily="18" charset="0"/>
              <a:cs typeface="Times New Roman" panose="02020603050405020304" pitchFamily="18" charset="0"/>
            </a:rPr>
            <a:t>3. Problem-Solving</a:t>
          </a:r>
        </a:p>
      </dsp:txBody>
      <dsp:txXfrm>
        <a:off x="2962039" y="1395783"/>
        <a:ext cx="1157303" cy="1014444"/>
      </dsp:txXfrm>
    </dsp:sp>
    <dsp:sp modelId="{FE3303E5-F97D-4417-A360-6C0BFF75AA11}">
      <dsp:nvSpPr>
        <dsp:cNvPr id="0" name=""/>
        <dsp:cNvSpPr/>
      </dsp:nvSpPr>
      <dsp:spPr>
        <a:xfrm>
          <a:off x="3900983" y="918397"/>
          <a:ext cx="218359" cy="21835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A105A0-08DA-4455-8A94-62C639F767B3}">
      <dsp:nvSpPr>
        <dsp:cNvPr id="0" name=""/>
        <dsp:cNvSpPr/>
      </dsp:nvSpPr>
      <dsp:spPr>
        <a:xfrm rot="5400000">
          <a:off x="4507400" y="662192"/>
          <a:ext cx="770380" cy="128189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1C03EF-69DC-495F-88AD-E6E56B0AE628}">
      <dsp:nvSpPr>
        <dsp:cNvPr id="0" name=""/>
        <dsp:cNvSpPr/>
      </dsp:nvSpPr>
      <dsp:spPr>
        <a:xfrm>
          <a:off x="4378805" y="1045203"/>
          <a:ext cx="1157303" cy="101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rgbClr val="FFFF00"/>
              </a:solidFill>
              <a:latin typeface="Times New Roman" panose="02020603050405020304" pitchFamily="18" charset="0"/>
              <a:cs typeface="Times New Roman" panose="02020603050405020304" pitchFamily="18" charset="0"/>
            </a:rPr>
            <a:t>4. Problem-Bounding</a:t>
          </a:r>
        </a:p>
      </dsp:txBody>
      <dsp:txXfrm>
        <a:off x="4378805" y="1045203"/>
        <a:ext cx="1157303" cy="1014444"/>
      </dsp:txXfrm>
    </dsp:sp>
    <dsp:sp modelId="{DAAF74AF-860B-4089-AA4F-BB953798FB0A}">
      <dsp:nvSpPr>
        <dsp:cNvPr id="0" name=""/>
        <dsp:cNvSpPr/>
      </dsp:nvSpPr>
      <dsp:spPr>
        <a:xfrm>
          <a:off x="5317749" y="567817"/>
          <a:ext cx="218359" cy="21835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B6B97B-ED85-40A9-B84C-5167D49ECCE8}">
      <dsp:nvSpPr>
        <dsp:cNvPr id="0" name=""/>
        <dsp:cNvSpPr/>
      </dsp:nvSpPr>
      <dsp:spPr>
        <a:xfrm rot="5400000">
          <a:off x="5924166" y="311612"/>
          <a:ext cx="770380" cy="128189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E2B02-835A-4CDB-A15B-D8A10F7BCCDD}">
      <dsp:nvSpPr>
        <dsp:cNvPr id="0" name=""/>
        <dsp:cNvSpPr/>
      </dsp:nvSpPr>
      <dsp:spPr>
        <a:xfrm>
          <a:off x="5795570" y="694623"/>
          <a:ext cx="1157303" cy="101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rgbClr val="FFFF00"/>
              </a:solidFill>
              <a:latin typeface="Times New Roman" panose="02020603050405020304" pitchFamily="18" charset="0"/>
              <a:cs typeface="Times New Roman" panose="02020603050405020304" pitchFamily="18" charset="0"/>
            </a:rPr>
            <a:t>5. Selective Control</a:t>
          </a:r>
        </a:p>
      </dsp:txBody>
      <dsp:txXfrm>
        <a:off x="5795570" y="694623"/>
        <a:ext cx="1157303" cy="1014444"/>
      </dsp:txXfrm>
    </dsp:sp>
    <dsp:sp modelId="{5F3899C3-D5D5-4EC4-83E4-3AF3DA97C29C}">
      <dsp:nvSpPr>
        <dsp:cNvPr id="0" name=""/>
        <dsp:cNvSpPr/>
      </dsp:nvSpPr>
      <dsp:spPr>
        <a:xfrm>
          <a:off x="6734514" y="217237"/>
          <a:ext cx="218359" cy="21835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947B43-7644-4AB6-99D0-BAC7E655218F}">
      <dsp:nvSpPr>
        <dsp:cNvPr id="0" name=""/>
        <dsp:cNvSpPr/>
      </dsp:nvSpPr>
      <dsp:spPr>
        <a:xfrm rot="5400000">
          <a:off x="7340931" y="-38967"/>
          <a:ext cx="770380" cy="128189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682F5-1CF3-41B0-B551-41704F07EEBB}">
      <dsp:nvSpPr>
        <dsp:cNvPr id="0" name=""/>
        <dsp:cNvSpPr/>
      </dsp:nvSpPr>
      <dsp:spPr>
        <a:xfrm>
          <a:off x="7212335" y="344043"/>
          <a:ext cx="1157303" cy="101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rgbClr val="FFFF00"/>
              </a:solidFill>
              <a:latin typeface="Times New Roman" panose="02020603050405020304" pitchFamily="18" charset="0"/>
              <a:cs typeface="Times New Roman" panose="02020603050405020304" pitchFamily="18" charset="0"/>
            </a:rPr>
            <a:t>6. Control Free</a:t>
          </a:r>
        </a:p>
      </dsp:txBody>
      <dsp:txXfrm>
        <a:off x="7212335" y="344043"/>
        <a:ext cx="1157303" cy="10144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80727-67AE-4E78-A246-79E27E7406C7}">
      <dsp:nvSpPr>
        <dsp:cNvPr id="0" name=""/>
        <dsp:cNvSpPr/>
      </dsp:nvSpPr>
      <dsp:spPr>
        <a:xfrm>
          <a:off x="2263586" y="1513078"/>
          <a:ext cx="1923188" cy="1663635"/>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Times New Roman" panose="02020603050405020304" pitchFamily="18" charset="0"/>
              <a:cs typeface="Times New Roman" panose="02020603050405020304" pitchFamily="18" charset="0"/>
            </a:rPr>
            <a:t>Hierarchy</a:t>
          </a:r>
          <a:endParaRPr lang="en-US" sz="2400" b="0" kern="1200" dirty="0">
            <a:latin typeface="Times New Roman" panose="02020603050405020304" pitchFamily="18" charset="0"/>
            <a:cs typeface="Times New Roman" panose="02020603050405020304" pitchFamily="18" charset="0"/>
          </a:endParaRPr>
        </a:p>
      </dsp:txBody>
      <dsp:txXfrm>
        <a:off x="2582285" y="1788766"/>
        <a:ext cx="1285790" cy="1112259"/>
      </dsp:txXfrm>
    </dsp:sp>
    <dsp:sp modelId="{4E619397-0C7E-4574-ADE1-39CC7553F4AD}">
      <dsp:nvSpPr>
        <dsp:cNvPr id="0" name=""/>
        <dsp:cNvSpPr/>
      </dsp:nvSpPr>
      <dsp:spPr>
        <a:xfrm>
          <a:off x="3467871" y="717140"/>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B88DD-4884-4357-B6E1-898AF46209CC}">
      <dsp:nvSpPr>
        <dsp:cNvPr id="0" name=""/>
        <dsp:cNvSpPr/>
      </dsp:nvSpPr>
      <dsp:spPr>
        <a:xfrm>
          <a:off x="2440739" y="0"/>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Decomposition</a:t>
          </a:r>
          <a:endParaRPr lang="en-US" sz="1200" b="0" kern="1200" dirty="0">
            <a:latin typeface="Times New Roman" panose="02020603050405020304" pitchFamily="18" charset="0"/>
            <a:cs typeface="Times New Roman" panose="02020603050405020304" pitchFamily="18" charset="0"/>
          </a:endParaRPr>
        </a:p>
      </dsp:txBody>
      <dsp:txXfrm>
        <a:off x="2701922" y="225954"/>
        <a:ext cx="1053673" cy="911550"/>
      </dsp:txXfrm>
    </dsp:sp>
    <dsp:sp modelId="{DB6EE532-D6E6-4EE0-9056-3985611B344C}">
      <dsp:nvSpPr>
        <dsp:cNvPr id="0" name=""/>
        <dsp:cNvSpPr/>
      </dsp:nvSpPr>
      <dsp:spPr>
        <a:xfrm>
          <a:off x="4314718" y="1885953"/>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8D9B8-B81F-4B87-86B9-D12264A4757B}">
      <dsp:nvSpPr>
        <dsp:cNvPr id="0" name=""/>
        <dsp:cNvSpPr/>
      </dsp:nvSpPr>
      <dsp:spPr>
        <a:xfrm>
          <a:off x="3886150" y="838618"/>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kern="1200" dirty="0">
            <a:latin typeface="Times New Roman" panose="02020603050405020304" pitchFamily="18" charset="0"/>
            <a:cs typeface="Times New Roman" panose="02020603050405020304" pitchFamily="18" charset="0"/>
          </a:endParaRPr>
        </a:p>
      </dsp:txBody>
      <dsp:txXfrm>
        <a:off x="4147333" y="1064572"/>
        <a:ext cx="1053673" cy="911550"/>
      </dsp:txXfrm>
    </dsp:sp>
    <dsp:sp modelId="{B210C9C6-B0AE-4971-9520-B04B5C56E011}">
      <dsp:nvSpPr>
        <dsp:cNvPr id="0" name=""/>
        <dsp:cNvSpPr/>
      </dsp:nvSpPr>
      <dsp:spPr>
        <a:xfrm>
          <a:off x="3726443" y="3205324"/>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98196-1D46-4FAD-84AB-A42202E6A4B0}">
      <dsp:nvSpPr>
        <dsp:cNvPr id="0" name=""/>
        <dsp:cNvSpPr/>
      </dsp:nvSpPr>
      <dsp:spPr>
        <a:xfrm>
          <a:off x="3886150" y="2487245"/>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Optimization</a:t>
          </a:r>
          <a:endParaRPr lang="en-US" sz="1200" b="0" kern="1200" dirty="0">
            <a:latin typeface="Times New Roman" panose="02020603050405020304" pitchFamily="18" charset="0"/>
            <a:cs typeface="Times New Roman" panose="02020603050405020304" pitchFamily="18" charset="0"/>
          </a:endParaRPr>
        </a:p>
      </dsp:txBody>
      <dsp:txXfrm>
        <a:off x="4147333" y="2713199"/>
        <a:ext cx="1053673" cy="911550"/>
      </dsp:txXfrm>
    </dsp:sp>
    <dsp:sp modelId="{5B9EC9E4-13E8-473C-9313-2D681726BB45}">
      <dsp:nvSpPr>
        <dsp:cNvPr id="0" name=""/>
        <dsp:cNvSpPr/>
      </dsp:nvSpPr>
      <dsp:spPr>
        <a:xfrm>
          <a:off x="2267165" y="3342279"/>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39D3A-884B-4CAD-BB77-08206C8B2377}">
      <dsp:nvSpPr>
        <dsp:cNvPr id="0" name=""/>
        <dsp:cNvSpPr/>
      </dsp:nvSpPr>
      <dsp:spPr>
        <a:xfrm>
          <a:off x="2440739" y="3326802"/>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Deconfliction</a:t>
          </a:r>
          <a:endParaRPr lang="en-US" sz="1200" b="0" kern="1200" dirty="0">
            <a:latin typeface="Times New Roman" panose="02020603050405020304" pitchFamily="18" charset="0"/>
            <a:cs typeface="Times New Roman" panose="02020603050405020304" pitchFamily="18" charset="0"/>
          </a:endParaRPr>
        </a:p>
      </dsp:txBody>
      <dsp:txXfrm>
        <a:off x="2701922" y="3552756"/>
        <a:ext cx="1053673" cy="911550"/>
      </dsp:txXfrm>
    </dsp:sp>
    <dsp:sp modelId="{0CD5A173-3113-43F2-98B5-570D0F8BF10A}">
      <dsp:nvSpPr>
        <dsp:cNvPr id="0" name=""/>
        <dsp:cNvSpPr/>
      </dsp:nvSpPr>
      <dsp:spPr>
        <a:xfrm>
          <a:off x="1406450" y="2173935"/>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24DD3-93B9-4E2A-9902-4C288F355C1C}">
      <dsp:nvSpPr>
        <dsp:cNvPr id="0" name=""/>
        <dsp:cNvSpPr/>
      </dsp:nvSpPr>
      <dsp:spPr>
        <a:xfrm>
          <a:off x="988618" y="2488183"/>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kern="1200" dirty="0">
            <a:latin typeface="Times New Roman" panose="02020603050405020304" pitchFamily="18" charset="0"/>
            <a:cs typeface="Times New Roman" panose="02020603050405020304" pitchFamily="18" charset="0"/>
          </a:endParaRPr>
        </a:p>
      </dsp:txBody>
      <dsp:txXfrm>
        <a:off x="1249801" y="2714137"/>
        <a:ext cx="1053673" cy="911550"/>
      </dsp:txXfrm>
    </dsp:sp>
    <dsp:sp modelId="{57D6E9B5-C851-4D49-A533-31ECC734F2C2}">
      <dsp:nvSpPr>
        <dsp:cNvPr id="0" name=""/>
        <dsp:cNvSpPr/>
      </dsp:nvSpPr>
      <dsp:spPr>
        <a:xfrm>
          <a:off x="988618" y="836742"/>
          <a:ext cx="1576039" cy="1363458"/>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kern="1200" dirty="0">
            <a:latin typeface="Times New Roman" panose="02020603050405020304" pitchFamily="18" charset="0"/>
            <a:cs typeface="Times New Roman" panose="02020603050405020304" pitchFamily="18" charset="0"/>
          </a:endParaRPr>
        </a:p>
      </dsp:txBody>
      <dsp:txXfrm>
        <a:off x="1249801" y="1062696"/>
        <a:ext cx="1053673" cy="9115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5C7A5-EAA5-4197-B58B-C58AF8945F28}">
      <dsp:nvSpPr>
        <dsp:cNvPr id="0" name=""/>
        <dsp:cNvSpPr/>
      </dsp:nvSpPr>
      <dsp:spPr>
        <a:xfrm>
          <a:off x="3624452" y="2720340"/>
          <a:ext cx="1976247" cy="12801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Decision</a:t>
          </a:r>
        </a:p>
      </dsp:txBody>
      <dsp:txXfrm>
        <a:off x="4245448" y="3068500"/>
        <a:ext cx="1327130" cy="903878"/>
      </dsp:txXfrm>
    </dsp:sp>
    <dsp:sp modelId="{921D3A6A-0CE7-481A-B8E2-5CBFDBC9D9F7}">
      <dsp:nvSpPr>
        <dsp:cNvPr id="0" name=""/>
        <dsp:cNvSpPr/>
      </dsp:nvSpPr>
      <dsp:spPr>
        <a:xfrm>
          <a:off x="400049" y="2720340"/>
          <a:ext cx="1976247" cy="12801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Action</a:t>
          </a:r>
        </a:p>
      </dsp:txBody>
      <dsp:txXfrm>
        <a:off x="428170" y="3068500"/>
        <a:ext cx="1327130" cy="903878"/>
      </dsp:txXfrm>
    </dsp:sp>
    <dsp:sp modelId="{F4691EB6-2E4D-47AB-A9E6-B8B7D5244646}">
      <dsp:nvSpPr>
        <dsp:cNvPr id="0" name=""/>
        <dsp:cNvSpPr/>
      </dsp:nvSpPr>
      <dsp:spPr>
        <a:xfrm>
          <a:off x="3624452" y="0"/>
          <a:ext cx="1976247" cy="12801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Orientation</a:t>
          </a:r>
        </a:p>
      </dsp:txBody>
      <dsp:txXfrm>
        <a:off x="4245448" y="28121"/>
        <a:ext cx="1327130" cy="903878"/>
      </dsp:txXfrm>
    </dsp:sp>
    <dsp:sp modelId="{98436060-CFA9-4FF6-A463-83552D0D4036}">
      <dsp:nvSpPr>
        <dsp:cNvPr id="0" name=""/>
        <dsp:cNvSpPr/>
      </dsp:nvSpPr>
      <dsp:spPr>
        <a:xfrm>
          <a:off x="400049" y="0"/>
          <a:ext cx="1976247" cy="12801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Observation</a:t>
          </a:r>
        </a:p>
      </dsp:txBody>
      <dsp:txXfrm>
        <a:off x="428170" y="28121"/>
        <a:ext cx="1327130" cy="903878"/>
      </dsp:txXfrm>
    </dsp:sp>
    <dsp:sp modelId="{34561AF8-B92B-4F0B-8696-71EA5B94561C}">
      <dsp:nvSpPr>
        <dsp:cNvPr id="0" name=""/>
        <dsp:cNvSpPr/>
      </dsp:nvSpPr>
      <dsp:spPr>
        <a:xfrm>
          <a:off x="1228153" y="228028"/>
          <a:ext cx="1732216" cy="1732216"/>
        </a:xfrm>
        <a:prstGeom prst="pieWedge">
          <a:avLst/>
        </a:prstGeom>
        <a:solidFill>
          <a:srgbClr val="6FD8F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O</a:t>
          </a:r>
        </a:p>
      </dsp:txBody>
      <dsp:txXfrm>
        <a:off x="1735507" y="735382"/>
        <a:ext cx="1224862" cy="1224862"/>
      </dsp:txXfrm>
    </dsp:sp>
    <dsp:sp modelId="{0E0EBEF1-A32C-4C68-BD12-7F58B6C7B728}">
      <dsp:nvSpPr>
        <dsp:cNvPr id="0" name=""/>
        <dsp:cNvSpPr/>
      </dsp:nvSpPr>
      <dsp:spPr>
        <a:xfrm rot="5400000">
          <a:off x="3040380" y="228028"/>
          <a:ext cx="1732216" cy="1732216"/>
        </a:xfrm>
        <a:prstGeom prst="pieWedge">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O</a:t>
          </a:r>
        </a:p>
      </dsp:txBody>
      <dsp:txXfrm rot="-5400000">
        <a:off x="3040380" y="735382"/>
        <a:ext cx="1224862" cy="1224862"/>
      </dsp:txXfrm>
    </dsp:sp>
    <dsp:sp modelId="{C76A1125-626F-4381-9033-A4F0E016ABD6}">
      <dsp:nvSpPr>
        <dsp:cNvPr id="0" name=""/>
        <dsp:cNvSpPr/>
      </dsp:nvSpPr>
      <dsp:spPr>
        <a:xfrm rot="10800000">
          <a:off x="3040380" y="2040255"/>
          <a:ext cx="1732216" cy="1732216"/>
        </a:xfrm>
        <a:prstGeom prst="pieWedge">
          <a:avLst/>
        </a:prstGeom>
        <a:solidFill>
          <a:srgbClr val="039D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D</a:t>
          </a:r>
        </a:p>
      </dsp:txBody>
      <dsp:txXfrm rot="10800000">
        <a:off x="3040380" y="2040255"/>
        <a:ext cx="1224862" cy="1224862"/>
      </dsp:txXfrm>
    </dsp:sp>
    <dsp:sp modelId="{DB2E1A4D-BD7D-40B3-971D-0727EFD4E322}">
      <dsp:nvSpPr>
        <dsp:cNvPr id="0" name=""/>
        <dsp:cNvSpPr/>
      </dsp:nvSpPr>
      <dsp:spPr>
        <a:xfrm rot="16200000">
          <a:off x="1228153" y="2040255"/>
          <a:ext cx="1732216" cy="173221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A</a:t>
          </a:r>
        </a:p>
      </dsp:txBody>
      <dsp:txXfrm rot="5400000">
        <a:off x="1735507" y="2040255"/>
        <a:ext cx="1224862" cy="1224862"/>
      </dsp:txXfrm>
    </dsp:sp>
    <dsp:sp modelId="{00E1FA91-4C6B-4941-91BB-A0CE56E78D44}">
      <dsp:nvSpPr>
        <dsp:cNvPr id="0" name=""/>
        <dsp:cNvSpPr/>
      </dsp:nvSpPr>
      <dsp:spPr>
        <a:xfrm>
          <a:off x="2701337" y="1640205"/>
          <a:ext cx="598074" cy="52006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8A4795-15E0-4198-B3EA-3234FB6FA361}">
      <dsp:nvSpPr>
        <dsp:cNvPr id="0" name=""/>
        <dsp:cNvSpPr/>
      </dsp:nvSpPr>
      <dsp:spPr>
        <a:xfrm rot="10800000">
          <a:off x="2701337" y="1840230"/>
          <a:ext cx="598074" cy="520065"/>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F6703-6D94-4EC8-87E1-29A48F2D17BA}">
      <dsp:nvSpPr>
        <dsp:cNvPr id="0" name=""/>
        <dsp:cNvSpPr/>
      </dsp:nvSpPr>
      <dsp:spPr>
        <a:xfrm>
          <a:off x="744" y="0"/>
          <a:ext cx="1934765"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Order- specific</a:t>
          </a:r>
        </a:p>
      </dsp:txBody>
      <dsp:txXfrm>
        <a:off x="744" y="0"/>
        <a:ext cx="1934765" cy="1219200"/>
      </dsp:txXfrm>
    </dsp:sp>
    <dsp:sp modelId="{2A68E640-343A-45A6-80C9-1EFD3A11C3A7}">
      <dsp:nvSpPr>
        <dsp:cNvPr id="0" name=""/>
        <dsp:cNvSpPr/>
      </dsp:nvSpPr>
      <dsp:spPr>
        <a:xfrm>
          <a:off x="194220" y="1220390"/>
          <a:ext cx="1547812" cy="1225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Interventionist</a:t>
          </a:r>
        </a:p>
      </dsp:txBody>
      <dsp:txXfrm>
        <a:off x="230109" y="1256279"/>
        <a:ext cx="1476034" cy="1153573"/>
      </dsp:txXfrm>
    </dsp:sp>
    <dsp:sp modelId="{2D46EAE7-E674-48E6-B446-A0982864B67B}">
      <dsp:nvSpPr>
        <dsp:cNvPr id="0" name=""/>
        <dsp:cNvSpPr/>
      </dsp:nvSpPr>
      <dsp:spPr>
        <a:xfrm>
          <a:off x="194220" y="2634257"/>
          <a:ext cx="1547812" cy="1225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Cyclic</a:t>
          </a:r>
        </a:p>
      </dsp:txBody>
      <dsp:txXfrm>
        <a:off x="230109" y="2670146"/>
        <a:ext cx="1476034" cy="1153573"/>
      </dsp:txXfrm>
    </dsp:sp>
    <dsp:sp modelId="{F3B9C4C0-E55C-44AA-A444-9FB69CBD87AD}">
      <dsp:nvSpPr>
        <dsp:cNvPr id="0" name=""/>
        <dsp:cNvSpPr/>
      </dsp:nvSpPr>
      <dsp:spPr>
        <a:xfrm>
          <a:off x="2080617" y="0"/>
          <a:ext cx="1934765"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Objective- specific</a:t>
          </a:r>
        </a:p>
      </dsp:txBody>
      <dsp:txXfrm>
        <a:off x="2080617" y="0"/>
        <a:ext cx="1934765" cy="1219200"/>
      </dsp:txXfrm>
    </dsp:sp>
    <dsp:sp modelId="{9650FCF1-1A75-4285-B737-B0543D235784}">
      <dsp:nvSpPr>
        <dsp:cNvPr id="0" name=""/>
        <dsp:cNvSpPr/>
      </dsp:nvSpPr>
      <dsp:spPr>
        <a:xfrm>
          <a:off x="2274093" y="1220390"/>
          <a:ext cx="1547812" cy="1225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Problem-bounding</a:t>
          </a:r>
        </a:p>
      </dsp:txBody>
      <dsp:txXfrm>
        <a:off x="2309982" y="1256279"/>
        <a:ext cx="1476034" cy="1153573"/>
      </dsp:txXfrm>
    </dsp:sp>
    <dsp:sp modelId="{67402880-1F4C-4FEB-99C4-0368414318C9}">
      <dsp:nvSpPr>
        <dsp:cNvPr id="0" name=""/>
        <dsp:cNvSpPr/>
      </dsp:nvSpPr>
      <dsp:spPr>
        <a:xfrm>
          <a:off x="2274093" y="2634257"/>
          <a:ext cx="1547812" cy="1225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Problem-solving</a:t>
          </a:r>
        </a:p>
      </dsp:txBody>
      <dsp:txXfrm>
        <a:off x="2309982" y="2670146"/>
        <a:ext cx="1476034" cy="1153573"/>
      </dsp:txXfrm>
    </dsp:sp>
    <dsp:sp modelId="{79237216-1D4F-458B-B195-1759458A332C}">
      <dsp:nvSpPr>
        <dsp:cNvPr id="0" name=""/>
        <dsp:cNvSpPr/>
      </dsp:nvSpPr>
      <dsp:spPr>
        <a:xfrm>
          <a:off x="4160490" y="0"/>
          <a:ext cx="1934765"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Mission-specific</a:t>
          </a:r>
        </a:p>
      </dsp:txBody>
      <dsp:txXfrm>
        <a:off x="4160490" y="0"/>
        <a:ext cx="1934765" cy="1219200"/>
      </dsp:txXfrm>
    </dsp:sp>
    <dsp:sp modelId="{A9287E4B-D9B6-47BB-A158-F760C6CC0090}">
      <dsp:nvSpPr>
        <dsp:cNvPr id="0" name=""/>
        <dsp:cNvSpPr/>
      </dsp:nvSpPr>
      <dsp:spPr>
        <a:xfrm>
          <a:off x="4353966" y="1220390"/>
          <a:ext cx="1547812" cy="1225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Control free</a:t>
          </a:r>
        </a:p>
      </dsp:txBody>
      <dsp:txXfrm>
        <a:off x="4389855" y="1256279"/>
        <a:ext cx="1476034" cy="1153573"/>
      </dsp:txXfrm>
    </dsp:sp>
    <dsp:sp modelId="{67FEB79C-9E30-4476-808F-ED0F68C5CDE2}">
      <dsp:nvSpPr>
        <dsp:cNvPr id="0" name=""/>
        <dsp:cNvSpPr/>
      </dsp:nvSpPr>
      <dsp:spPr>
        <a:xfrm>
          <a:off x="4353966" y="2634257"/>
          <a:ext cx="1547812" cy="1225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Selective control</a:t>
          </a:r>
        </a:p>
      </dsp:txBody>
      <dsp:txXfrm>
        <a:off x="4389855" y="2670146"/>
        <a:ext cx="1476034" cy="1153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80727-67AE-4E78-A246-79E27E7406C7}">
      <dsp:nvSpPr>
        <dsp:cNvPr id="0" name=""/>
        <dsp:cNvSpPr/>
      </dsp:nvSpPr>
      <dsp:spPr>
        <a:xfrm>
          <a:off x="2263586" y="1513078"/>
          <a:ext cx="1923188" cy="1663635"/>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Times New Roman" panose="02020603050405020304" pitchFamily="18" charset="0"/>
              <a:cs typeface="Times New Roman" panose="02020603050405020304" pitchFamily="18" charset="0"/>
            </a:rPr>
            <a:t>Hierarchy</a:t>
          </a:r>
          <a:endParaRPr lang="en-US" sz="2400" b="0" kern="1200" dirty="0">
            <a:latin typeface="Times New Roman" panose="02020603050405020304" pitchFamily="18" charset="0"/>
            <a:cs typeface="Times New Roman" panose="02020603050405020304" pitchFamily="18" charset="0"/>
          </a:endParaRPr>
        </a:p>
      </dsp:txBody>
      <dsp:txXfrm>
        <a:off x="2582285" y="1788766"/>
        <a:ext cx="1285790" cy="1112259"/>
      </dsp:txXfrm>
    </dsp:sp>
    <dsp:sp modelId="{4E619397-0C7E-4574-ADE1-39CC7553F4AD}">
      <dsp:nvSpPr>
        <dsp:cNvPr id="0" name=""/>
        <dsp:cNvSpPr/>
      </dsp:nvSpPr>
      <dsp:spPr>
        <a:xfrm>
          <a:off x="3467871" y="717140"/>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B88DD-4884-4357-B6E1-898AF46209CC}">
      <dsp:nvSpPr>
        <dsp:cNvPr id="0" name=""/>
        <dsp:cNvSpPr/>
      </dsp:nvSpPr>
      <dsp:spPr>
        <a:xfrm>
          <a:off x="2440739" y="0"/>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Decomposition</a:t>
          </a:r>
          <a:endParaRPr lang="en-US" sz="1200" b="0" kern="1200" dirty="0">
            <a:latin typeface="Times New Roman" panose="02020603050405020304" pitchFamily="18" charset="0"/>
            <a:cs typeface="Times New Roman" panose="02020603050405020304" pitchFamily="18" charset="0"/>
          </a:endParaRPr>
        </a:p>
      </dsp:txBody>
      <dsp:txXfrm>
        <a:off x="2701922" y="225954"/>
        <a:ext cx="1053673" cy="911550"/>
      </dsp:txXfrm>
    </dsp:sp>
    <dsp:sp modelId="{DB6EE532-D6E6-4EE0-9056-3985611B344C}">
      <dsp:nvSpPr>
        <dsp:cNvPr id="0" name=""/>
        <dsp:cNvSpPr/>
      </dsp:nvSpPr>
      <dsp:spPr>
        <a:xfrm>
          <a:off x="4314718" y="1885953"/>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8D9B8-B81F-4B87-86B9-D12264A4757B}">
      <dsp:nvSpPr>
        <dsp:cNvPr id="0" name=""/>
        <dsp:cNvSpPr/>
      </dsp:nvSpPr>
      <dsp:spPr>
        <a:xfrm>
          <a:off x="3886150" y="838618"/>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kern="1200" dirty="0">
            <a:latin typeface="Times New Roman" panose="02020603050405020304" pitchFamily="18" charset="0"/>
            <a:cs typeface="Times New Roman" panose="02020603050405020304" pitchFamily="18" charset="0"/>
          </a:endParaRPr>
        </a:p>
      </dsp:txBody>
      <dsp:txXfrm>
        <a:off x="4147333" y="1064572"/>
        <a:ext cx="1053673" cy="911550"/>
      </dsp:txXfrm>
    </dsp:sp>
    <dsp:sp modelId="{B210C9C6-B0AE-4971-9520-B04B5C56E011}">
      <dsp:nvSpPr>
        <dsp:cNvPr id="0" name=""/>
        <dsp:cNvSpPr/>
      </dsp:nvSpPr>
      <dsp:spPr>
        <a:xfrm>
          <a:off x="3726443" y="3205324"/>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98196-1D46-4FAD-84AB-A42202E6A4B0}">
      <dsp:nvSpPr>
        <dsp:cNvPr id="0" name=""/>
        <dsp:cNvSpPr/>
      </dsp:nvSpPr>
      <dsp:spPr>
        <a:xfrm>
          <a:off x="3886150" y="2487245"/>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Optimization</a:t>
          </a:r>
          <a:endParaRPr lang="en-US" sz="1200" b="0" kern="1200" dirty="0">
            <a:latin typeface="Times New Roman" panose="02020603050405020304" pitchFamily="18" charset="0"/>
            <a:cs typeface="Times New Roman" panose="02020603050405020304" pitchFamily="18" charset="0"/>
          </a:endParaRPr>
        </a:p>
      </dsp:txBody>
      <dsp:txXfrm>
        <a:off x="4147333" y="2713199"/>
        <a:ext cx="1053673" cy="911550"/>
      </dsp:txXfrm>
    </dsp:sp>
    <dsp:sp modelId="{5B9EC9E4-13E8-473C-9313-2D681726BB45}">
      <dsp:nvSpPr>
        <dsp:cNvPr id="0" name=""/>
        <dsp:cNvSpPr/>
      </dsp:nvSpPr>
      <dsp:spPr>
        <a:xfrm>
          <a:off x="2267165" y="3342279"/>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39D3A-884B-4CAD-BB77-08206C8B2377}">
      <dsp:nvSpPr>
        <dsp:cNvPr id="0" name=""/>
        <dsp:cNvSpPr/>
      </dsp:nvSpPr>
      <dsp:spPr>
        <a:xfrm>
          <a:off x="2440739" y="332680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Deconfliction</a:t>
          </a:r>
          <a:endParaRPr lang="en-US" sz="1200" b="0" kern="1200" dirty="0">
            <a:latin typeface="Times New Roman" panose="02020603050405020304" pitchFamily="18" charset="0"/>
            <a:cs typeface="Times New Roman" panose="02020603050405020304" pitchFamily="18" charset="0"/>
          </a:endParaRPr>
        </a:p>
      </dsp:txBody>
      <dsp:txXfrm>
        <a:off x="2701922" y="3552756"/>
        <a:ext cx="1053673" cy="911550"/>
      </dsp:txXfrm>
    </dsp:sp>
    <dsp:sp modelId="{0CD5A173-3113-43F2-98B5-570D0F8BF10A}">
      <dsp:nvSpPr>
        <dsp:cNvPr id="0" name=""/>
        <dsp:cNvSpPr/>
      </dsp:nvSpPr>
      <dsp:spPr>
        <a:xfrm>
          <a:off x="1406450" y="2173935"/>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24DD3-93B9-4E2A-9902-4C288F355C1C}">
      <dsp:nvSpPr>
        <dsp:cNvPr id="0" name=""/>
        <dsp:cNvSpPr/>
      </dsp:nvSpPr>
      <dsp:spPr>
        <a:xfrm>
          <a:off x="988618" y="2488183"/>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kern="1200" dirty="0">
            <a:latin typeface="Times New Roman" panose="02020603050405020304" pitchFamily="18" charset="0"/>
            <a:cs typeface="Times New Roman" panose="02020603050405020304" pitchFamily="18" charset="0"/>
          </a:endParaRPr>
        </a:p>
      </dsp:txBody>
      <dsp:txXfrm>
        <a:off x="1249801" y="2714137"/>
        <a:ext cx="1053673" cy="911550"/>
      </dsp:txXfrm>
    </dsp:sp>
    <dsp:sp modelId="{57D6E9B5-C851-4D49-A533-31ECC734F2C2}">
      <dsp:nvSpPr>
        <dsp:cNvPr id="0" name=""/>
        <dsp:cNvSpPr/>
      </dsp:nvSpPr>
      <dsp:spPr>
        <a:xfrm>
          <a:off x="988618" y="83674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kern="1200" dirty="0">
            <a:latin typeface="Times New Roman" panose="02020603050405020304" pitchFamily="18" charset="0"/>
            <a:cs typeface="Times New Roman" panose="02020603050405020304" pitchFamily="18" charset="0"/>
          </a:endParaRPr>
        </a:p>
      </dsp:txBody>
      <dsp:txXfrm>
        <a:off x="1249801" y="1062696"/>
        <a:ext cx="1053673" cy="911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EF9DE-28D9-428D-81CA-8A424DB81D8E}">
      <dsp:nvSpPr>
        <dsp:cNvPr id="0" name=""/>
        <dsp:cNvSpPr/>
      </dsp:nvSpPr>
      <dsp:spPr>
        <a:xfrm>
          <a:off x="879229" y="0"/>
          <a:ext cx="1091897" cy="1651704"/>
        </a:xfrm>
        <a:prstGeom prst="trapezoid">
          <a:avLst>
            <a:gd name="adj"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effectLst/>
              <a:latin typeface="Adobe Garamond Pro" pitchFamily="18" charset="0"/>
              <a:cs typeface="Arial" pitchFamily="34" charset="0"/>
            </a:rPr>
            <a:t>Brigade</a:t>
          </a:r>
          <a:endParaRPr lang="en-US" sz="2000" b="1" kern="1200" dirty="0">
            <a:solidFill>
              <a:schemeClr val="bg1"/>
            </a:solidFill>
          </a:endParaRPr>
        </a:p>
      </dsp:txBody>
      <dsp:txXfrm>
        <a:off x="879229" y="0"/>
        <a:ext cx="1091897" cy="1651704"/>
      </dsp:txXfrm>
    </dsp:sp>
    <dsp:sp modelId="{91761CA9-5689-4726-AB7B-9E6413A9FCBC}">
      <dsp:nvSpPr>
        <dsp:cNvPr id="0" name=""/>
        <dsp:cNvSpPr/>
      </dsp:nvSpPr>
      <dsp:spPr>
        <a:xfrm>
          <a:off x="473310" y="1651704"/>
          <a:ext cx="1903735" cy="1228058"/>
        </a:xfrm>
        <a:prstGeom prst="trapezoid">
          <a:avLst>
            <a:gd name="adj" fmla="val 33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effectLst/>
              <a:latin typeface="Adobe Garamond Pro" pitchFamily="18" charset="0"/>
              <a:cs typeface="Arial" pitchFamily="34" charset="0"/>
            </a:rPr>
            <a:t>Battalions </a:t>
          </a:r>
          <a:endParaRPr lang="en-US" sz="2000" b="1" kern="1200" dirty="0">
            <a:solidFill>
              <a:schemeClr val="bg1"/>
            </a:solidFill>
          </a:endParaRPr>
        </a:p>
      </dsp:txBody>
      <dsp:txXfrm>
        <a:off x="806464" y="1651704"/>
        <a:ext cx="1237427" cy="1228058"/>
      </dsp:txXfrm>
    </dsp:sp>
    <dsp:sp modelId="{26D8A2B1-7178-4932-9EF0-26E175539C48}">
      <dsp:nvSpPr>
        <dsp:cNvPr id="0" name=""/>
        <dsp:cNvSpPr/>
      </dsp:nvSpPr>
      <dsp:spPr>
        <a:xfrm>
          <a:off x="223593" y="2879762"/>
          <a:ext cx="2403169" cy="755489"/>
        </a:xfrm>
        <a:prstGeom prst="trapezoid">
          <a:avLst>
            <a:gd name="adj" fmla="val 33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effectLst/>
              <a:latin typeface="Adobe Garamond Pro" pitchFamily="18" charset="0"/>
              <a:cs typeface="Arial" pitchFamily="34" charset="0"/>
            </a:rPr>
            <a:t>Companies</a:t>
          </a:r>
          <a:endParaRPr lang="en-US" sz="2000" b="1" kern="1200" dirty="0">
            <a:solidFill>
              <a:schemeClr val="bg1"/>
            </a:solidFill>
          </a:endParaRPr>
        </a:p>
      </dsp:txBody>
      <dsp:txXfrm>
        <a:off x="644148" y="2879762"/>
        <a:ext cx="1562059" cy="755489"/>
      </dsp:txXfrm>
    </dsp:sp>
    <dsp:sp modelId="{206675F4-CCB9-4C12-9599-753F60BE1ABF}">
      <dsp:nvSpPr>
        <dsp:cNvPr id="0" name=""/>
        <dsp:cNvSpPr/>
      </dsp:nvSpPr>
      <dsp:spPr>
        <a:xfrm>
          <a:off x="0" y="3635252"/>
          <a:ext cx="2850356" cy="676455"/>
        </a:xfrm>
        <a:prstGeom prst="trapezoid">
          <a:avLst>
            <a:gd name="adj" fmla="val 33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Wingdings" pitchFamily="2" charset="2"/>
            <a:buNone/>
          </a:pPr>
          <a:r>
            <a:rPr lang="en-US" sz="2000" b="1" kern="1200" dirty="0">
              <a:solidFill>
                <a:schemeClr val="bg1"/>
              </a:solidFill>
              <a:effectLst/>
              <a:latin typeface="Adobe Garamond Pro" pitchFamily="18" charset="0"/>
              <a:cs typeface="Arial" pitchFamily="34" charset="0"/>
            </a:rPr>
            <a:t>Platoons </a:t>
          </a:r>
          <a:endParaRPr lang="en-US" sz="2000" b="1" kern="1200" dirty="0">
            <a:solidFill>
              <a:schemeClr val="bg1"/>
            </a:solidFill>
          </a:endParaRPr>
        </a:p>
      </dsp:txBody>
      <dsp:txXfrm>
        <a:off x="498812" y="3635252"/>
        <a:ext cx="1852731" cy="6764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80727-67AE-4E78-A246-79E27E7406C7}">
      <dsp:nvSpPr>
        <dsp:cNvPr id="0" name=""/>
        <dsp:cNvSpPr/>
      </dsp:nvSpPr>
      <dsp:spPr>
        <a:xfrm>
          <a:off x="2263586" y="1513078"/>
          <a:ext cx="1923188" cy="1663635"/>
        </a:xfrm>
        <a:prstGeom prst="hexagon">
          <a:avLst>
            <a:gd name="adj" fmla="val 28570"/>
            <a:gd name="vf" fmla="val 115470"/>
          </a:avLst>
        </a:prstGeom>
        <a:solidFill>
          <a:srgbClr val="039D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Times New Roman" panose="02020603050405020304" pitchFamily="18" charset="0"/>
              <a:cs typeface="Times New Roman" panose="02020603050405020304" pitchFamily="18" charset="0"/>
            </a:rPr>
            <a:t>Hierarchy</a:t>
          </a:r>
          <a:endParaRPr lang="en-US" sz="2400" b="0" kern="1200" dirty="0">
            <a:latin typeface="Times New Roman" panose="02020603050405020304" pitchFamily="18" charset="0"/>
            <a:cs typeface="Times New Roman" panose="02020603050405020304" pitchFamily="18" charset="0"/>
          </a:endParaRPr>
        </a:p>
      </dsp:txBody>
      <dsp:txXfrm>
        <a:off x="2582285" y="1788766"/>
        <a:ext cx="1285790" cy="1112259"/>
      </dsp:txXfrm>
    </dsp:sp>
    <dsp:sp modelId="{4E619397-0C7E-4574-ADE1-39CC7553F4AD}">
      <dsp:nvSpPr>
        <dsp:cNvPr id="0" name=""/>
        <dsp:cNvSpPr/>
      </dsp:nvSpPr>
      <dsp:spPr>
        <a:xfrm>
          <a:off x="3467871" y="717140"/>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B88DD-4884-4357-B6E1-898AF46209CC}">
      <dsp:nvSpPr>
        <dsp:cNvPr id="0" name=""/>
        <dsp:cNvSpPr/>
      </dsp:nvSpPr>
      <dsp:spPr>
        <a:xfrm>
          <a:off x="2440739" y="0"/>
          <a:ext cx="1576039" cy="1363458"/>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Decomposition</a:t>
          </a:r>
          <a:endParaRPr lang="en-US" sz="1200" b="0" kern="1200" dirty="0">
            <a:latin typeface="Times New Roman" panose="02020603050405020304" pitchFamily="18" charset="0"/>
            <a:cs typeface="Times New Roman" panose="02020603050405020304" pitchFamily="18" charset="0"/>
          </a:endParaRPr>
        </a:p>
      </dsp:txBody>
      <dsp:txXfrm>
        <a:off x="2701922" y="225954"/>
        <a:ext cx="1053673" cy="911550"/>
      </dsp:txXfrm>
    </dsp:sp>
    <dsp:sp modelId="{DB6EE532-D6E6-4EE0-9056-3985611B344C}">
      <dsp:nvSpPr>
        <dsp:cNvPr id="0" name=""/>
        <dsp:cNvSpPr/>
      </dsp:nvSpPr>
      <dsp:spPr>
        <a:xfrm>
          <a:off x="4314718" y="1885953"/>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8D9B8-B81F-4B87-86B9-D12264A4757B}">
      <dsp:nvSpPr>
        <dsp:cNvPr id="0" name=""/>
        <dsp:cNvSpPr/>
      </dsp:nvSpPr>
      <dsp:spPr>
        <a:xfrm>
          <a:off x="3886150" y="838618"/>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kern="1200" dirty="0">
            <a:latin typeface="Times New Roman" panose="02020603050405020304" pitchFamily="18" charset="0"/>
            <a:cs typeface="Times New Roman" panose="02020603050405020304" pitchFamily="18" charset="0"/>
          </a:endParaRPr>
        </a:p>
      </dsp:txBody>
      <dsp:txXfrm>
        <a:off x="4147333" y="1064572"/>
        <a:ext cx="1053673" cy="911550"/>
      </dsp:txXfrm>
    </dsp:sp>
    <dsp:sp modelId="{B210C9C6-B0AE-4971-9520-B04B5C56E011}">
      <dsp:nvSpPr>
        <dsp:cNvPr id="0" name=""/>
        <dsp:cNvSpPr/>
      </dsp:nvSpPr>
      <dsp:spPr>
        <a:xfrm>
          <a:off x="3726443" y="3205324"/>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98196-1D46-4FAD-84AB-A42202E6A4B0}">
      <dsp:nvSpPr>
        <dsp:cNvPr id="0" name=""/>
        <dsp:cNvSpPr/>
      </dsp:nvSpPr>
      <dsp:spPr>
        <a:xfrm>
          <a:off x="3886150" y="2487245"/>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Optimization</a:t>
          </a:r>
          <a:endParaRPr lang="en-US" sz="1200" b="0" kern="1200" dirty="0">
            <a:latin typeface="Times New Roman" panose="02020603050405020304" pitchFamily="18" charset="0"/>
            <a:cs typeface="Times New Roman" panose="02020603050405020304" pitchFamily="18" charset="0"/>
          </a:endParaRPr>
        </a:p>
      </dsp:txBody>
      <dsp:txXfrm>
        <a:off x="4147333" y="2713199"/>
        <a:ext cx="1053673" cy="911550"/>
      </dsp:txXfrm>
    </dsp:sp>
    <dsp:sp modelId="{5B9EC9E4-13E8-473C-9313-2D681726BB45}">
      <dsp:nvSpPr>
        <dsp:cNvPr id="0" name=""/>
        <dsp:cNvSpPr/>
      </dsp:nvSpPr>
      <dsp:spPr>
        <a:xfrm>
          <a:off x="2267165" y="3342279"/>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39D3A-884B-4CAD-BB77-08206C8B2377}">
      <dsp:nvSpPr>
        <dsp:cNvPr id="0" name=""/>
        <dsp:cNvSpPr/>
      </dsp:nvSpPr>
      <dsp:spPr>
        <a:xfrm>
          <a:off x="2440739" y="332680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Deconfliction</a:t>
          </a:r>
          <a:endParaRPr lang="en-US" sz="1200" b="0" kern="1200" dirty="0">
            <a:latin typeface="Times New Roman" panose="02020603050405020304" pitchFamily="18" charset="0"/>
            <a:cs typeface="Times New Roman" panose="02020603050405020304" pitchFamily="18" charset="0"/>
          </a:endParaRPr>
        </a:p>
      </dsp:txBody>
      <dsp:txXfrm>
        <a:off x="2701922" y="3552756"/>
        <a:ext cx="1053673" cy="911550"/>
      </dsp:txXfrm>
    </dsp:sp>
    <dsp:sp modelId="{0CD5A173-3113-43F2-98B5-570D0F8BF10A}">
      <dsp:nvSpPr>
        <dsp:cNvPr id="0" name=""/>
        <dsp:cNvSpPr/>
      </dsp:nvSpPr>
      <dsp:spPr>
        <a:xfrm>
          <a:off x="1406450" y="2173935"/>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24DD3-93B9-4E2A-9902-4C288F355C1C}">
      <dsp:nvSpPr>
        <dsp:cNvPr id="0" name=""/>
        <dsp:cNvSpPr/>
      </dsp:nvSpPr>
      <dsp:spPr>
        <a:xfrm>
          <a:off x="988618" y="2488183"/>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kern="1200" dirty="0">
            <a:latin typeface="Times New Roman" panose="02020603050405020304" pitchFamily="18" charset="0"/>
            <a:cs typeface="Times New Roman" panose="02020603050405020304" pitchFamily="18" charset="0"/>
          </a:endParaRPr>
        </a:p>
      </dsp:txBody>
      <dsp:txXfrm>
        <a:off x="1249801" y="2714137"/>
        <a:ext cx="1053673" cy="911550"/>
      </dsp:txXfrm>
    </dsp:sp>
    <dsp:sp modelId="{57D6E9B5-C851-4D49-A533-31ECC734F2C2}">
      <dsp:nvSpPr>
        <dsp:cNvPr id="0" name=""/>
        <dsp:cNvSpPr/>
      </dsp:nvSpPr>
      <dsp:spPr>
        <a:xfrm>
          <a:off x="988618" y="83674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kern="1200" dirty="0">
            <a:latin typeface="Times New Roman" panose="02020603050405020304" pitchFamily="18" charset="0"/>
            <a:cs typeface="Times New Roman" panose="02020603050405020304" pitchFamily="18" charset="0"/>
          </a:endParaRPr>
        </a:p>
      </dsp:txBody>
      <dsp:txXfrm>
        <a:off x="1249801" y="1062696"/>
        <a:ext cx="1053673" cy="9115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80727-67AE-4E78-A246-79E27E7406C7}">
      <dsp:nvSpPr>
        <dsp:cNvPr id="0" name=""/>
        <dsp:cNvSpPr/>
      </dsp:nvSpPr>
      <dsp:spPr>
        <a:xfrm>
          <a:off x="2263586" y="1513078"/>
          <a:ext cx="1923188" cy="1663635"/>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Times New Roman" panose="02020603050405020304" pitchFamily="18" charset="0"/>
              <a:cs typeface="Times New Roman" panose="02020603050405020304" pitchFamily="18" charset="0"/>
            </a:rPr>
            <a:t>Hierarchy</a:t>
          </a:r>
          <a:endParaRPr lang="en-US" sz="2400" b="0" kern="1200" dirty="0">
            <a:latin typeface="Times New Roman" panose="02020603050405020304" pitchFamily="18" charset="0"/>
            <a:cs typeface="Times New Roman" panose="02020603050405020304" pitchFamily="18" charset="0"/>
          </a:endParaRPr>
        </a:p>
      </dsp:txBody>
      <dsp:txXfrm>
        <a:off x="2582285" y="1788766"/>
        <a:ext cx="1285790" cy="1112259"/>
      </dsp:txXfrm>
    </dsp:sp>
    <dsp:sp modelId="{4E619397-0C7E-4574-ADE1-39CC7553F4AD}">
      <dsp:nvSpPr>
        <dsp:cNvPr id="0" name=""/>
        <dsp:cNvSpPr/>
      </dsp:nvSpPr>
      <dsp:spPr>
        <a:xfrm>
          <a:off x="3467871" y="717140"/>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B88DD-4884-4357-B6E1-898AF46209CC}">
      <dsp:nvSpPr>
        <dsp:cNvPr id="0" name=""/>
        <dsp:cNvSpPr/>
      </dsp:nvSpPr>
      <dsp:spPr>
        <a:xfrm>
          <a:off x="2440739" y="0"/>
          <a:ext cx="1576039" cy="1363458"/>
        </a:xfrm>
        <a:prstGeom prst="hexagon">
          <a:avLst>
            <a:gd name="adj" fmla="val 28570"/>
            <a:gd name="vf" fmla="val 115470"/>
          </a:avLst>
        </a:prstGeom>
        <a:solidFill>
          <a:srgbClr val="039D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Decomposition</a:t>
          </a:r>
          <a:endParaRPr lang="en-US" sz="1200" b="0" kern="1200" dirty="0">
            <a:latin typeface="Times New Roman" panose="02020603050405020304" pitchFamily="18" charset="0"/>
            <a:cs typeface="Times New Roman" panose="02020603050405020304" pitchFamily="18" charset="0"/>
          </a:endParaRPr>
        </a:p>
      </dsp:txBody>
      <dsp:txXfrm>
        <a:off x="2701922" y="225954"/>
        <a:ext cx="1053673" cy="911550"/>
      </dsp:txXfrm>
    </dsp:sp>
    <dsp:sp modelId="{DB6EE532-D6E6-4EE0-9056-3985611B344C}">
      <dsp:nvSpPr>
        <dsp:cNvPr id="0" name=""/>
        <dsp:cNvSpPr/>
      </dsp:nvSpPr>
      <dsp:spPr>
        <a:xfrm>
          <a:off x="4314718" y="1885953"/>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8D9B8-B81F-4B87-86B9-D12264A4757B}">
      <dsp:nvSpPr>
        <dsp:cNvPr id="0" name=""/>
        <dsp:cNvSpPr/>
      </dsp:nvSpPr>
      <dsp:spPr>
        <a:xfrm>
          <a:off x="3886150" y="838618"/>
          <a:ext cx="1576039" cy="1363458"/>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kern="1200" dirty="0">
            <a:latin typeface="Times New Roman" panose="02020603050405020304" pitchFamily="18" charset="0"/>
            <a:cs typeface="Times New Roman" panose="02020603050405020304" pitchFamily="18" charset="0"/>
          </a:endParaRPr>
        </a:p>
      </dsp:txBody>
      <dsp:txXfrm>
        <a:off x="4147333" y="1064572"/>
        <a:ext cx="1053673" cy="911550"/>
      </dsp:txXfrm>
    </dsp:sp>
    <dsp:sp modelId="{B210C9C6-B0AE-4971-9520-B04B5C56E011}">
      <dsp:nvSpPr>
        <dsp:cNvPr id="0" name=""/>
        <dsp:cNvSpPr/>
      </dsp:nvSpPr>
      <dsp:spPr>
        <a:xfrm>
          <a:off x="3726443" y="3205324"/>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98196-1D46-4FAD-84AB-A42202E6A4B0}">
      <dsp:nvSpPr>
        <dsp:cNvPr id="0" name=""/>
        <dsp:cNvSpPr/>
      </dsp:nvSpPr>
      <dsp:spPr>
        <a:xfrm>
          <a:off x="3886150" y="2487245"/>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Optimization</a:t>
          </a:r>
          <a:endParaRPr lang="en-US" sz="1200" b="0" kern="1200" dirty="0">
            <a:latin typeface="Times New Roman" panose="02020603050405020304" pitchFamily="18" charset="0"/>
            <a:cs typeface="Times New Roman" panose="02020603050405020304" pitchFamily="18" charset="0"/>
          </a:endParaRPr>
        </a:p>
      </dsp:txBody>
      <dsp:txXfrm>
        <a:off x="4147333" y="2713199"/>
        <a:ext cx="1053673" cy="911550"/>
      </dsp:txXfrm>
    </dsp:sp>
    <dsp:sp modelId="{5B9EC9E4-13E8-473C-9313-2D681726BB45}">
      <dsp:nvSpPr>
        <dsp:cNvPr id="0" name=""/>
        <dsp:cNvSpPr/>
      </dsp:nvSpPr>
      <dsp:spPr>
        <a:xfrm>
          <a:off x="2267165" y="3342279"/>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39D3A-884B-4CAD-BB77-08206C8B2377}">
      <dsp:nvSpPr>
        <dsp:cNvPr id="0" name=""/>
        <dsp:cNvSpPr/>
      </dsp:nvSpPr>
      <dsp:spPr>
        <a:xfrm>
          <a:off x="2440739" y="332680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Deconfliction</a:t>
          </a:r>
          <a:endParaRPr lang="en-US" sz="1200" b="0" kern="1200" dirty="0">
            <a:latin typeface="Times New Roman" panose="02020603050405020304" pitchFamily="18" charset="0"/>
            <a:cs typeface="Times New Roman" panose="02020603050405020304" pitchFamily="18" charset="0"/>
          </a:endParaRPr>
        </a:p>
      </dsp:txBody>
      <dsp:txXfrm>
        <a:off x="2701922" y="3552756"/>
        <a:ext cx="1053673" cy="911550"/>
      </dsp:txXfrm>
    </dsp:sp>
    <dsp:sp modelId="{0CD5A173-3113-43F2-98B5-570D0F8BF10A}">
      <dsp:nvSpPr>
        <dsp:cNvPr id="0" name=""/>
        <dsp:cNvSpPr/>
      </dsp:nvSpPr>
      <dsp:spPr>
        <a:xfrm>
          <a:off x="1406450" y="2173935"/>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24DD3-93B9-4E2A-9902-4C288F355C1C}">
      <dsp:nvSpPr>
        <dsp:cNvPr id="0" name=""/>
        <dsp:cNvSpPr/>
      </dsp:nvSpPr>
      <dsp:spPr>
        <a:xfrm>
          <a:off x="988618" y="2488183"/>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kern="1200" dirty="0">
            <a:latin typeface="Times New Roman" panose="02020603050405020304" pitchFamily="18" charset="0"/>
            <a:cs typeface="Times New Roman" panose="02020603050405020304" pitchFamily="18" charset="0"/>
          </a:endParaRPr>
        </a:p>
      </dsp:txBody>
      <dsp:txXfrm>
        <a:off x="1249801" y="2714137"/>
        <a:ext cx="1053673" cy="911550"/>
      </dsp:txXfrm>
    </dsp:sp>
    <dsp:sp modelId="{57D6E9B5-C851-4D49-A533-31ECC734F2C2}">
      <dsp:nvSpPr>
        <dsp:cNvPr id="0" name=""/>
        <dsp:cNvSpPr/>
      </dsp:nvSpPr>
      <dsp:spPr>
        <a:xfrm>
          <a:off x="988618" y="83674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kern="1200" dirty="0">
            <a:latin typeface="Times New Roman" panose="02020603050405020304" pitchFamily="18" charset="0"/>
            <a:cs typeface="Times New Roman" panose="02020603050405020304" pitchFamily="18" charset="0"/>
          </a:endParaRPr>
        </a:p>
      </dsp:txBody>
      <dsp:txXfrm>
        <a:off x="1249801" y="1062696"/>
        <a:ext cx="1053673" cy="9115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80727-67AE-4E78-A246-79E27E7406C7}">
      <dsp:nvSpPr>
        <dsp:cNvPr id="0" name=""/>
        <dsp:cNvSpPr/>
      </dsp:nvSpPr>
      <dsp:spPr>
        <a:xfrm>
          <a:off x="2263586" y="1513078"/>
          <a:ext cx="1923188" cy="1663635"/>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Times New Roman" panose="02020603050405020304" pitchFamily="18" charset="0"/>
              <a:cs typeface="Times New Roman" panose="02020603050405020304" pitchFamily="18" charset="0"/>
            </a:rPr>
            <a:t>Hierarchy</a:t>
          </a:r>
          <a:endParaRPr lang="en-US" sz="2400" b="0" kern="1200" dirty="0">
            <a:latin typeface="Times New Roman" panose="02020603050405020304" pitchFamily="18" charset="0"/>
            <a:cs typeface="Times New Roman" panose="02020603050405020304" pitchFamily="18" charset="0"/>
          </a:endParaRPr>
        </a:p>
      </dsp:txBody>
      <dsp:txXfrm>
        <a:off x="2582285" y="1788766"/>
        <a:ext cx="1285790" cy="1112259"/>
      </dsp:txXfrm>
    </dsp:sp>
    <dsp:sp modelId="{4E619397-0C7E-4574-ADE1-39CC7553F4AD}">
      <dsp:nvSpPr>
        <dsp:cNvPr id="0" name=""/>
        <dsp:cNvSpPr/>
      </dsp:nvSpPr>
      <dsp:spPr>
        <a:xfrm>
          <a:off x="3467871" y="717140"/>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B88DD-4884-4357-B6E1-898AF46209CC}">
      <dsp:nvSpPr>
        <dsp:cNvPr id="0" name=""/>
        <dsp:cNvSpPr/>
      </dsp:nvSpPr>
      <dsp:spPr>
        <a:xfrm>
          <a:off x="2440739" y="0"/>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Decomposition</a:t>
          </a:r>
          <a:endParaRPr lang="en-US" sz="1200" b="0" kern="1200" dirty="0">
            <a:latin typeface="Times New Roman" panose="02020603050405020304" pitchFamily="18" charset="0"/>
            <a:cs typeface="Times New Roman" panose="02020603050405020304" pitchFamily="18" charset="0"/>
          </a:endParaRPr>
        </a:p>
      </dsp:txBody>
      <dsp:txXfrm>
        <a:off x="2701922" y="225954"/>
        <a:ext cx="1053673" cy="911550"/>
      </dsp:txXfrm>
    </dsp:sp>
    <dsp:sp modelId="{DB6EE532-D6E6-4EE0-9056-3985611B344C}">
      <dsp:nvSpPr>
        <dsp:cNvPr id="0" name=""/>
        <dsp:cNvSpPr/>
      </dsp:nvSpPr>
      <dsp:spPr>
        <a:xfrm>
          <a:off x="4314718" y="1885953"/>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8D9B8-B81F-4B87-86B9-D12264A4757B}">
      <dsp:nvSpPr>
        <dsp:cNvPr id="0" name=""/>
        <dsp:cNvSpPr/>
      </dsp:nvSpPr>
      <dsp:spPr>
        <a:xfrm>
          <a:off x="3886150" y="838618"/>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kern="1200" dirty="0">
            <a:latin typeface="Times New Roman" panose="02020603050405020304" pitchFamily="18" charset="0"/>
            <a:cs typeface="Times New Roman" panose="02020603050405020304" pitchFamily="18" charset="0"/>
          </a:endParaRPr>
        </a:p>
      </dsp:txBody>
      <dsp:txXfrm>
        <a:off x="4147333" y="1064572"/>
        <a:ext cx="1053673" cy="911550"/>
      </dsp:txXfrm>
    </dsp:sp>
    <dsp:sp modelId="{B210C9C6-B0AE-4971-9520-B04B5C56E011}">
      <dsp:nvSpPr>
        <dsp:cNvPr id="0" name=""/>
        <dsp:cNvSpPr/>
      </dsp:nvSpPr>
      <dsp:spPr>
        <a:xfrm>
          <a:off x="3726443" y="3205324"/>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98196-1D46-4FAD-84AB-A42202E6A4B0}">
      <dsp:nvSpPr>
        <dsp:cNvPr id="0" name=""/>
        <dsp:cNvSpPr/>
      </dsp:nvSpPr>
      <dsp:spPr>
        <a:xfrm>
          <a:off x="3886150" y="2487245"/>
          <a:ext cx="1576039" cy="1363458"/>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Optimization</a:t>
          </a:r>
          <a:endParaRPr lang="en-US" sz="1200" b="0" kern="1200" dirty="0">
            <a:latin typeface="Times New Roman" panose="02020603050405020304" pitchFamily="18" charset="0"/>
            <a:cs typeface="Times New Roman" panose="02020603050405020304" pitchFamily="18" charset="0"/>
          </a:endParaRPr>
        </a:p>
      </dsp:txBody>
      <dsp:txXfrm>
        <a:off x="4147333" y="2713199"/>
        <a:ext cx="1053673" cy="911550"/>
      </dsp:txXfrm>
    </dsp:sp>
    <dsp:sp modelId="{5B9EC9E4-13E8-473C-9313-2D681726BB45}">
      <dsp:nvSpPr>
        <dsp:cNvPr id="0" name=""/>
        <dsp:cNvSpPr/>
      </dsp:nvSpPr>
      <dsp:spPr>
        <a:xfrm>
          <a:off x="2267165" y="3342279"/>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39D3A-884B-4CAD-BB77-08206C8B2377}">
      <dsp:nvSpPr>
        <dsp:cNvPr id="0" name=""/>
        <dsp:cNvSpPr/>
      </dsp:nvSpPr>
      <dsp:spPr>
        <a:xfrm>
          <a:off x="2440739" y="332680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Deconfliction</a:t>
          </a:r>
          <a:endParaRPr lang="en-US" sz="1200" b="0" kern="1200" dirty="0">
            <a:latin typeface="Times New Roman" panose="02020603050405020304" pitchFamily="18" charset="0"/>
            <a:cs typeface="Times New Roman" panose="02020603050405020304" pitchFamily="18" charset="0"/>
          </a:endParaRPr>
        </a:p>
      </dsp:txBody>
      <dsp:txXfrm>
        <a:off x="2701922" y="3552756"/>
        <a:ext cx="1053673" cy="911550"/>
      </dsp:txXfrm>
    </dsp:sp>
    <dsp:sp modelId="{0CD5A173-3113-43F2-98B5-570D0F8BF10A}">
      <dsp:nvSpPr>
        <dsp:cNvPr id="0" name=""/>
        <dsp:cNvSpPr/>
      </dsp:nvSpPr>
      <dsp:spPr>
        <a:xfrm>
          <a:off x="1406450" y="2173935"/>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24DD3-93B9-4E2A-9902-4C288F355C1C}">
      <dsp:nvSpPr>
        <dsp:cNvPr id="0" name=""/>
        <dsp:cNvSpPr/>
      </dsp:nvSpPr>
      <dsp:spPr>
        <a:xfrm>
          <a:off x="988618" y="2488183"/>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kern="1200" dirty="0">
            <a:latin typeface="Times New Roman" panose="02020603050405020304" pitchFamily="18" charset="0"/>
            <a:cs typeface="Times New Roman" panose="02020603050405020304" pitchFamily="18" charset="0"/>
          </a:endParaRPr>
        </a:p>
      </dsp:txBody>
      <dsp:txXfrm>
        <a:off x="1249801" y="2714137"/>
        <a:ext cx="1053673" cy="911550"/>
      </dsp:txXfrm>
    </dsp:sp>
    <dsp:sp modelId="{57D6E9B5-C851-4D49-A533-31ECC734F2C2}">
      <dsp:nvSpPr>
        <dsp:cNvPr id="0" name=""/>
        <dsp:cNvSpPr/>
      </dsp:nvSpPr>
      <dsp:spPr>
        <a:xfrm>
          <a:off x="988618" y="83674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kern="1200" dirty="0">
            <a:latin typeface="Times New Roman" panose="02020603050405020304" pitchFamily="18" charset="0"/>
            <a:cs typeface="Times New Roman" panose="02020603050405020304" pitchFamily="18" charset="0"/>
          </a:endParaRPr>
        </a:p>
      </dsp:txBody>
      <dsp:txXfrm>
        <a:off x="1249801" y="1062696"/>
        <a:ext cx="1053673" cy="9115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80727-67AE-4E78-A246-79E27E7406C7}">
      <dsp:nvSpPr>
        <dsp:cNvPr id="0" name=""/>
        <dsp:cNvSpPr/>
      </dsp:nvSpPr>
      <dsp:spPr>
        <a:xfrm>
          <a:off x="2263586" y="1513078"/>
          <a:ext cx="1923188" cy="1663635"/>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Times New Roman" panose="02020603050405020304" pitchFamily="18" charset="0"/>
              <a:cs typeface="Times New Roman" panose="02020603050405020304" pitchFamily="18" charset="0"/>
            </a:rPr>
            <a:t>Hierarchy</a:t>
          </a:r>
          <a:endParaRPr lang="en-US" sz="2400" b="0" kern="1200" dirty="0">
            <a:latin typeface="Times New Roman" panose="02020603050405020304" pitchFamily="18" charset="0"/>
            <a:cs typeface="Times New Roman" panose="02020603050405020304" pitchFamily="18" charset="0"/>
          </a:endParaRPr>
        </a:p>
      </dsp:txBody>
      <dsp:txXfrm>
        <a:off x="2582285" y="1788766"/>
        <a:ext cx="1285790" cy="1112259"/>
      </dsp:txXfrm>
    </dsp:sp>
    <dsp:sp modelId="{4E619397-0C7E-4574-ADE1-39CC7553F4AD}">
      <dsp:nvSpPr>
        <dsp:cNvPr id="0" name=""/>
        <dsp:cNvSpPr/>
      </dsp:nvSpPr>
      <dsp:spPr>
        <a:xfrm>
          <a:off x="3467871" y="717140"/>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B88DD-4884-4357-B6E1-898AF46209CC}">
      <dsp:nvSpPr>
        <dsp:cNvPr id="0" name=""/>
        <dsp:cNvSpPr/>
      </dsp:nvSpPr>
      <dsp:spPr>
        <a:xfrm>
          <a:off x="2440739" y="0"/>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Decomposition</a:t>
          </a:r>
          <a:endParaRPr lang="en-US" sz="1200" b="0" kern="1200" dirty="0">
            <a:latin typeface="Times New Roman" panose="02020603050405020304" pitchFamily="18" charset="0"/>
            <a:cs typeface="Times New Roman" panose="02020603050405020304" pitchFamily="18" charset="0"/>
          </a:endParaRPr>
        </a:p>
      </dsp:txBody>
      <dsp:txXfrm>
        <a:off x="2701922" y="225954"/>
        <a:ext cx="1053673" cy="911550"/>
      </dsp:txXfrm>
    </dsp:sp>
    <dsp:sp modelId="{DB6EE532-D6E6-4EE0-9056-3985611B344C}">
      <dsp:nvSpPr>
        <dsp:cNvPr id="0" name=""/>
        <dsp:cNvSpPr/>
      </dsp:nvSpPr>
      <dsp:spPr>
        <a:xfrm>
          <a:off x="4314718" y="1885953"/>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8D9B8-B81F-4B87-86B9-D12264A4757B}">
      <dsp:nvSpPr>
        <dsp:cNvPr id="0" name=""/>
        <dsp:cNvSpPr/>
      </dsp:nvSpPr>
      <dsp:spPr>
        <a:xfrm>
          <a:off x="3886150" y="838618"/>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kern="1200" dirty="0">
            <a:latin typeface="Times New Roman" panose="02020603050405020304" pitchFamily="18" charset="0"/>
            <a:cs typeface="Times New Roman" panose="02020603050405020304" pitchFamily="18" charset="0"/>
          </a:endParaRPr>
        </a:p>
      </dsp:txBody>
      <dsp:txXfrm>
        <a:off x="4147333" y="1064572"/>
        <a:ext cx="1053673" cy="911550"/>
      </dsp:txXfrm>
    </dsp:sp>
    <dsp:sp modelId="{B210C9C6-B0AE-4971-9520-B04B5C56E011}">
      <dsp:nvSpPr>
        <dsp:cNvPr id="0" name=""/>
        <dsp:cNvSpPr/>
      </dsp:nvSpPr>
      <dsp:spPr>
        <a:xfrm>
          <a:off x="3726443" y="3205324"/>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98196-1D46-4FAD-84AB-A42202E6A4B0}">
      <dsp:nvSpPr>
        <dsp:cNvPr id="0" name=""/>
        <dsp:cNvSpPr/>
      </dsp:nvSpPr>
      <dsp:spPr>
        <a:xfrm>
          <a:off x="3886150" y="2487245"/>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Optimization</a:t>
          </a:r>
          <a:endParaRPr lang="en-US" sz="1200" b="0" kern="1200" dirty="0">
            <a:latin typeface="Times New Roman" panose="02020603050405020304" pitchFamily="18" charset="0"/>
            <a:cs typeface="Times New Roman" panose="02020603050405020304" pitchFamily="18" charset="0"/>
          </a:endParaRPr>
        </a:p>
      </dsp:txBody>
      <dsp:txXfrm>
        <a:off x="4147333" y="2713199"/>
        <a:ext cx="1053673" cy="911550"/>
      </dsp:txXfrm>
    </dsp:sp>
    <dsp:sp modelId="{5B9EC9E4-13E8-473C-9313-2D681726BB45}">
      <dsp:nvSpPr>
        <dsp:cNvPr id="0" name=""/>
        <dsp:cNvSpPr/>
      </dsp:nvSpPr>
      <dsp:spPr>
        <a:xfrm>
          <a:off x="2267165" y="3342279"/>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39D3A-884B-4CAD-BB77-08206C8B2377}">
      <dsp:nvSpPr>
        <dsp:cNvPr id="0" name=""/>
        <dsp:cNvSpPr/>
      </dsp:nvSpPr>
      <dsp:spPr>
        <a:xfrm>
          <a:off x="2440739" y="3326802"/>
          <a:ext cx="1576039" cy="1363458"/>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Deconfliction</a:t>
          </a:r>
          <a:endParaRPr lang="en-US" sz="1200" b="0" kern="1200" dirty="0">
            <a:latin typeface="Times New Roman" panose="02020603050405020304" pitchFamily="18" charset="0"/>
            <a:cs typeface="Times New Roman" panose="02020603050405020304" pitchFamily="18" charset="0"/>
          </a:endParaRPr>
        </a:p>
      </dsp:txBody>
      <dsp:txXfrm>
        <a:off x="2701922" y="3552756"/>
        <a:ext cx="1053673" cy="911550"/>
      </dsp:txXfrm>
    </dsp:sp>
    <dsp:sp modelId="{0CD5A173-3113-43F2-98B5-570D0F8BF10A}">
      <dsp:nvSpPr>
        <dsp:cNvPr id="0" name=""/>
        <dsp:cNvSpPr/>
      </dsp:nvSpPr>
      <dsp:spPr>
        <a:xfrm>
          <a:off x="1406450" y="2173935"/>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24DD3-93B9-4E2A-9902-4C288F355C1C}">
      <dsp:nvSpPr>
        <dsp:cNvPr id="0" name=""/>
        <dsp:cNvSpPr/>
      </dsp:nvSpPr>
      <dsp:spPr>
        <a:xfrm>
          <a:off x="988618" y="2488183"/>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kern="1200" dirty="0">
            <a:latin typeface="Times New Roman" panose="02020603050405020304" pitchFamily="18" charset="0"/>
            <a:cs typeface="Times New Roman" panose="02020603050405020304" pitchFamily="18" charset="0"/>
          </a:endParaRPr>
        </a:p>
      </dsp:txBody>
      <dsp:txXfrm>
        <a:off x="1249801" y="2714137"/>
        <a:ext cx="1053673" cy="911550"/>
      </dsp:txXfrm>
    </dsp:sp>
    <dsp:sp modelId="{57D6E9B5-C851-4D49-A533-31ECC734F2C2}">
      <dsp:nvSpPr>
        <dsp:cNvPr id="0" name=""/>
        <dsp:cNvSpPr/>
      </dsp:nvSpPr>
      <dsp:spPr>
        <a:xfrm>
          <a:off x="988618" y="83674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kern="1200" dirty="0">
            <a:latin typeface="Times New Roman" panose="02020603050405020304" pitchFamily="18" charset="0"/>
            <a:cs typeface="Times New Roman" panose="02020603050405020304" pitchFamily="18" charset="0"/>
          </a:endParaRPr>
        </a:p>
      </dsp:txBody>
      <dsp:txXfrm>
        <a:off x="1249801" y="1062696"/>
        <a:ext cx="1053673" cy="9115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80727-67AE-4E78-A246-79E27E7406C7}">
      <dsp:nvSpPr>
        <dsp:cNvPr id="0" name=""/>
        <dsp:cNvSpPr/>
      </dsp:nvSpPr>
      <dsp:spPr>
        <a:xfrm>
          <a:off x="2263586" y="1513078"/>
          <a:ext cx="1923188" cy="1663635"/>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Times New Roman" panose="02020603050405020304" pitchFamily="18" charset="0"/>
              <a:cs typeface="Times New Roman" panose="02020603050405020304" pitchFamily="18" charset="0"/>
            </a:rPr>
            <a:t>Hierarchy</a:t>
          </a:r>
          <a:endParaRPr lang="en-US" sz="2400" b="0" kern="1200" dirty="0">
            <a:latin typeface="Times New Roman" panose="02020603050405020304" pitchFamily="18" charset="0"/>
            <a:cs typeface="Times New Roman" panose="02020603050405020304" pitchFamily="18" charset="0"/>
          </a:endParaRPr>
        </a:p>
      </dsp:txBody>
      <dsp:txXfrm>
        <a:off x="2582285" y="1788766"/>
        <a:ext cx="1285790" cy="1112259"/>
      </dsp:txXfrm>
    </dsp:sp>
    <dsp:sp modelId="{4E619397-0C7E-4574-ADE1-39CC7553F4AD}">
      <dsp:nvSpPr>
        <dsp:cNvPr id="0" name=""/>
        <dsp:cNvSpPr/>
      </dsp:nvSpPr>
      <dsp:spPr>
        <a:xfrm>
          <a:off x="3467871" y="717140"/>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B88DD-4884-4357-B6E1-898AF46209CC}">
      <dsp:nvSpPr>
        <dsp:cNvPr id="0" name=""/>
        <dsp:cNvSpPr/>
      </dsp:nvSpPr>
      <dsp:spPr>
        <a:xfrm>
          <a:off x="2440739" y="0"/>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Decomposition</a:t>
          </a:r>
          <a:endParaRPr lang="en-US" sz="1200" b="0" kern="1200" dirty="0">
            <a:latin typeface="Times New Roman" panose="02020603050405020304" pitchFamily="18" charset="0"/>
            <a:cs typeface="Times New Roman" panose="02020603050405020304" pitchFamily="18" charset="0"/>
          </a:endParaRPr>
        </a:p>
      </dsp:txBody>
      <dsp:txXfrm>
        <a:off x="2701922" y="225954"/>
        <a:ext cx="1053673" cy="911550"/>
      </dsp:txXfrm>
    </dsp:sp>
    <dsp:sp modelId="{DB6EE532-D6E6-4EE0-9056-3985611B344C}">
      <dsp:nvSpPr>
        <dsp:cNvPr id="0" name=""/>
        <dsp:cNvSpPr/>
      </dsp:nvSpPr>
      <dsp:spPr>
        <a:xfrm>
          <a:off x="4314718" y="1885953"/>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8D9B8-B81F-4B87-86B9-D12264A4757B}">
      <dsp:nvSpPr>
        <dsp:cNvPr id="0" name=""/>
        <dsp:cNvSpPr/>
      </dsp:nvSpPr>
      <dsp:spPr>
        <a:xfrm>
          <a:off x="3886150" y="838618"/>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Specialization</a:t>
          </a:r>
          <a:endParaRPr lang="en-US" sz="1200" b="0" kern="1200" dirty="0">
            <a:latin typeface="Times New Roman" panose="02020603050405020304" pitchFamily="18" charset="0"/>
            <a:cs typeface="Times New Roman" panose="02020603050405020304" pitchFamily="18" charset="0"/>
          </a:endParaRPr>
        </a:p>
      </dsp:txBody>
      <dsp:txXfrm>
        <a:off x="4147333" y="1064572"/>
        <a:ext cx="1053673" cy="911550"/>
      </dsp:txXfrm>
    </dsp:sp>
    <dsp:sp modelId="{B210C9C6-B0AE-4971-9520-B04B5C56E011}">
      <dsp:nvSpPr>
        <dsp:cNvPr id="0" name=""/>
        <dsp:cNvSpPr/>
      </dsp:nvSpPr>
      <dsp:spPr>
        <a:xfrm>
          <a:off x="3726443" y="3205324"/>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98196-1D46-4FAD-84AB-A42202E6A4B0}">
      <dsp:nvSpPr>
        <dsp:cNvPr id="0" name=""/>
        <dsp:cNvSpPr/>
      </dsp:nvSpPr>
      <dsp:spPr>
        <a:xfrm>
          <a:off x="3886150" y="2487245"/>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Optimization</a:t>
          </a:r>
          <a:endParaRPr lang="en-US" sz="1200" b="0" kern="1200" dirty="0">
            <a:latin typeface="Times New Roman" panose="02020603050405020304" pitchFamily="18" charset="0"/>
            <a:cs typeface="Times New Roman" panose="02020603050405020304" pitchFamily="18" charset="0"/>
          </a:endParaRPr>
        </a:p>
      </dsp:txBody>
      <dsp:txXfrm>
        <a:off x="4147333" y="2713199"/>
        <a:ext cx="1053673" cy="911550"/>
      </dsp:txXfrm>
    </dsp:sp>
    <dsp:sp modelId="{5B9EC9E4-13E8-473C-9313-2D681726BB45}">
      <dsp:nvSpPr>
        <dsp:cNvPr id="0" name=""/>
        <dsp:cNvSpPr/>
      </dsp:nvSpPr>
      <dsp:spPr>
        <a:xfrm>
          <a:off x="2267165" y="3342279"/>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39D3A-884B-4CAD-BB77-08206C8B2377}">
      <dsp:nvSpPr>
        <dsp:cNvPr id="0" name=""/>
        <dsp:cNvSpPr/>
      </dsp:nvSpPr>
      <dsp:spPr>
        <a:xfrm>
          <a:off x="2440739" y="3326802"/>
          <a:ext cx="1576039" cy="1363458"/>
        </a:xfrm>
        <a:prstGeom prst="hexagon">
          <a:avLst>
            <a:gd name="adj" fmla="val 28570"/>
            <a:gd name="vf" fmla="val 115470"/>
          </a:avLst>
        </a:prstGeom>
        <a:solidFill>
          <a:srgbClr val="03B2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Deconfliction</a:t>
          </a:r>
          <a:endParaRPr lang="en-US" sz="1200" b="0" kern="1200" dirty="0">
            <a:latin typeface="Times New Roman" panose="02020603050405020304" pitchFamily="18" charset="0"/>
            <a:cs typeface="Times New Roman" panose="02020603050405020304" pitchFamily="18" charset="0"/>
          </a:endParaRPr>
        </a:p>
      </dsp:txBody>
      <dsp:txXfrm>
        <a:off x="2701922" y="3552756"/>
        <a:ext cx="1053673" cy="911550"/>
      </dsp:txXfrm>
    </dsp:sp>
    <dsp:sp modelId="{0CD5A173-3113-43F2-98B5-570D0F8BF10A}">
      <dsp:nvSpPr>
        <dsp:cNvPr id="0" name=""/>
        <dsp:cNvSpPr/>
      </dsp:nvSpPr>
      <dsp:spPr>
        <a:xfrm>
          <a:off x="1406450" y="2173935"/>
          <a:ext cx="725613" cy="6252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24DD3-93B9-4E2A-9902-4C288F355C1C}">
      <dsp:nvSpPr>
        <dsp:cNvPr id="0" name=""/>
        <dsp:cNvSpPr/>
      </dsp:nvSpPr>
      <dsp:spPr>
        <a:xfrm>
          <a:off x="988618" y="2488183"/>
          <a:ext cx="1576039" cy="1363458"/>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Centralized planning</a:t>
          </a:r>
          <a:endParaRPr lang="en-US" sz="1200" b="0" kern="1200" dirty="0">
            <a:latin typeface="Times New Roman" panose="02020603050405020304" pitchFamily="18" charset="0"/>
            <a:cs typeface="Times New Roman" panose="02020603050405020304" pitchFamily="18" charset="0"/>
          </a:endParaRPr>
        </a:p>
      </dsp:txBody>
      <dsp:txXfrm>
        <a:off x="1249801" y="2714137"/>
        <a:ext cx="1053673" cy="911550"/>
      </dsp:txXfrm>
    </dsp:sp>
    <dsp:sp modelId="{57D6E9B5-C851-4D49-A533-31ECC734F2C2}">
      <dsp:nvSpPr>
        <dsp:cNvPr id="0" name=""/>
        <dsp:cNvSpPr/>
      </dsp:nvSpPr>
      <dsp:spPr>
        <a:xfrm>
          <a:off x="988618" y="836742"/>
          <a:ext cx="1576039" cy="136345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ysClr val="window" lastClr="FFFFFF"/>
              </a:solidFill>
              <a:latin typeface="Times New Roman" panose="02020603050405020304" pitchFamily="18" charset="0"/>
              <a:cs typeface="Times New Roman" panose="02020603050405020304" pitchFamily="18" charset="0"/>
            </a:rPr>
            <a:t>Decentralized execution</a:t>
          </a:r>
          <a:endParaRPr lang="en-US" sz="1200" b="0" kern="1200" dirty="0">
            <a:latin typeface="Times New Roman" panose="02020603050405020304" pitchFamily="18" charset="0"/>
            <a:cs typeface="Times New Roman" panose="02020603050405020304" pitchFamily="18" charset="0"/>
          </a:endParaRPr>
        </a:p>
      </dsp:txBody>
      <dsp:txXfrm>
        <a:off x="1249801" y="1062696"/>
        <a:ext cx="1053673" cy="91155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A0E93-781E-4B0B-9F3D-ADA0CB791293}" type="datetimeFigureOut">
              <a:rPr lang="zh-CN" altLang="en-US" smtClean="0"/>
              <a:t>2022/12/23</a:t>
            </a:fld>
            <a:endParaRPr lang="zh-CN" altLang="en-US"/>
          </a:p>
        </p:txBody>
      </p:sp>
      <p:sp>
        <p:nvSpPr>
          <p:cNvPr id="4" name="幻灯片图像占位符 3"/>
          <p:cNvSpPr>
            <a:spLocks noGrp="1" noRot="1" noChangeAspect="1"/>
          </p:cNvSpPr>
          <p:nvPr>
            <p:ph type="sldImg" idx="2"/>
          </p:nvPr>
        </p:nvSpPr>
        <p:spPr>
          <a:xfrm>
            <a:off x="674688" y="1143000"/>
            <a:ext cx="55086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19D8B-E8B0-4359-8A06-0E73818475EE}" type="slidenum">
              <a:rPr lang="zh-CN" altLang="en-US" smtClean="0"/>
              <a:t>‹#›</a:t>
            </a:fld>
            <a:endParaRPr lang="zh-CN" altLang="en-US"/>
          </a:p>
        </p:txBody>
      </p:sp>
    </p:spTree>
    <p:extLst>
      <p:ext uri="{BB962C8B-B14F-4D97-AF65-F5344CB8AC3E}">
        <p14:creationId xmlns:p14="http://schemas.microsoft.com/office/powerpoint/2010/main" val="2732824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a:t>
            </a:fld>
            <a:endParaRPr lang="zh-CN" altLang="en-US"/>
          </a:p>
        </p:txBody>
      </p:sp>
    </p:spTree>
    <p:extLst>
      <p:ext uri="{BB962C8B-B14F-4D97-AF65-F5344CB8AC3E}">
        <p14:creationId xmlns:p14="http://schemas.microsoft.com/office/powerpoint/2010/main" val="4283995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10</a:t>
            </a:fld>
            <a:endParaRPr lang="zh-CN" altLang="en-US"/>
          </a:p>
        </p:txBody>
      </p:sp>
    </p:spTree>
    <p:extLst>
      <p:ext uri="{BB962C8B-B14F-4D97-AF65-F5344CB8AC3E}">
        <p14:creationId xmlns:p14="http://schemas.microsoft.com/office/powerpoint/2010/main" val="265695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11</a:t>
            </a:fld>
            <a:endParaRPr lang="zh-CN" altLang="en-US"/>
          </a:p>
        </p:txBody>
      </p:sp>
    </p:spTree>
    <p:extLst>
      <p:ext uri="{BB962C8B-B14F-4D97-AF65-F5344CB8AC3E}">
        <p14:creationId xmlns:p14="http://schemas.microsoft.com/office/powerpoint/2010/main" val="3936751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12</a:t>
            </a:fld>
            <a:endParaRPr lang="zh-CN" altLang="en-US"/>
          </a:p>
        </p:txBody>
      </p:sp>
    </p:spTree>
    <p:extLst>
      <p:ext uri="{BB962C8B-B14F-4D97-AF65-F5344CB8AC3E}">
        <p14:creationId xmlns:p14="http://schemas.microsoft.com/office/powerpoint/2010/main" val="2671524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13</a:t>
            </a:fld>
            <a:endParaRPr lang="zh-CN" altLang="en-US"/>
          </a:p>
        </p:txBody>
      </p:sp>
    </p:spTree>
    <p:extLst>
      <p:ext uri="{BB962C8B-B14F-4D97-AF65-F5344CB8AC3E}">
        <p14:creationId xmlns:p14="http://schemas.microsoft.com/office/powerpoint/2010/main" val="1862340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14</a:t>
            </a:fld>
            <a:endParaRPr lang="zh-CN" altLang="en-US"/>
          </a:p>
        </p:txBody>
      </p:sp>
    </p:spTree>
    <p:extLst>
      <p:ext uri="{BB962C8B-B14F-4D97-AF65-F5344CB8AC3E}">
        <p14:creationId xmlns:p14="http://schemas.microsoft.com/office/powerpoint/2010/main" val="881990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15</a:t>
            </a:fld>
            <a:endParaRPr lang="zh-CN" altLang="en-US"/>
          </a:p>
        </p:txBody>
      </p:sp>
    </p:spTree>
    <p:extLst>
      <p:ext uri="{BB962C8B-B14F-4D97-AF65-F5344CB8AC3E}">
        <p14:creationId xmlns:p14="http://schemas.microsoft.com/office/powerpoint/2010/main" val="2601476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16</a:t>
            </a:fld>
            <a:endParaRPr lang="zh-CN" altLang="en-US"/>
          </a:p>
        </p:txBody>
      </p:sp>
    </p:spTree>
    <p:extLst>
      <p:ext uri="{BB962C8B-B14F-4D97-AF65-F5344CB8AC3E}">
        <p14:creationId xmlns:p14="http://schemas.microsoft.com/office/powerpoint/2010/main" val="1932255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17</a:t>
            </a:fld>
            <a:endParaRPr lang="zh-CN" altLang="en-US"/>
          </a:p>
        </p:txBody>
      </p:sp>
    </p:spTree>
    <p:extLst>
      <p:ext uri="{BB962C8B-B14F-4D97-AF65-F5344CB8AC3E}">
        <p14:creationId xmlns:p14="http://schemas.microsoft.com/office/powerpoint/2010/main" val="708293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18</a:t>
            </a:fld>
            <a:endParaRPr lang="zh-CN" altLang="en-US"/>
          </a:p>
        </p:txBody>
      </p:sp>
    </p:spTree>
    <p:extLst>
      <p:ext uri="{BB962C8B-B14F-4D97-AF65-F5344CB8AC3E}">
        <p14:creationId xmlns:p14="http://schemas.microsoft.com/office/powerpoint/2010/main" val="2050475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19</a:t>
            </a:fld>
            <a:endParaRPr lang="zh-CN" altLang="en-US"/>
          </a:p>
        </p:txBody>
      </p:sp>
    </p:spTree>
    <p:extLst>
      <p:ext uri="{BB962C8B-B14F-4D97-AF65-F5344CB8AC3E}">
        <p14:creationId xmlns:p14="http://schemas.microsoft.com/office/powerpoint/2010/main" val="17058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a:t>
            </a:fld>
            <a:endParaRPr lang="zh-CN" altLang="en-US"/>
          </a:p>
        </p:txBody>
      </p:sp>
    </p:spTree>
    <p:extLst>
      <p:ext uri="{BB962C8B-B14F-4D97-AF65-F5344CB8AC3E}">
        <p14:creationId xmlns:p14="http://schemas.microsoft.com/office/powerpoint/2010/main" val="760826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20</a:t>
            </a:fld>
            <a:endParaRPr lang="zh-CN" altLang="en-US"/>
          </a:p>
        </p:txBody>
      </p:sp>
    </p:spTree>
    <p:extLst>
      <p:ext uri="{BB962C8B-B14F-4D97-AF65-F5344CB8AC3E}">
        <p14:creationId xmlns:p14="http://schemas.microsoft.com/office/powerpoint/2010/main" val="1494380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21</a:t>
            </a:fld>
            <a:endParaRPr lang="zh-CN" altLang="en-US"/>
          </a:p>
        </p:txBody>
      </p:sp>
    </p:spTree>
    <p:extLst>
      <p:ext uri="{BB962C8B-B14F-4D97-AF65-F5344CB8AC3E}">
        <p14:creationId xmlns:p14="http://schemas.microsoft.com/office/powerpoint/2010/main" val="296837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22</a:t>
            </a:fld>
            <a:endParaRPr lang="zh-CN" altLang="en-US"/>
          </a:p>
        </p:txBody>
      </p:sp>
    </p:spTree>
    <p:extLst>
      <p:ext uri="{BB962C8B-B14F-4D97-AF65-F5344CB8AC3E}">
        <p14:creationId xmlns:p14="http://schemas.microsoft.com/office/powerpoint/2010/main" val="2602685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23</a:t>
            </a:fld>
            <a:endParaRPr lang="zh-CN" altLang="en-US"/>
          </a:p>
        </p:txBody>
      </p:sp>
    </p:spTree>
    <p:extLst>
      <p:ext uri="{BB962C8B-B14F-4D97-AF65-F5344CB8AC3E}">
        <p14:creationId xmlns:p14="http://schemas.microsoft.com/office/powerpoint/2010/main" val="1246066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24</a:t>
            </a:fld>
            <a:endParaRPr lang="zh-CN" altLang="en-US"/>
          </a:p>
        </p:txBody>
      </p:sp>
    </p:spTree>
    <p:extLst>
      <p:ext uri="{BB962C8B-B14F-4D97-AF65-F5344CB8AC3E}">
        <p14:creationId xmlns:p14="http://schemas.microsoft.com/office/powerpoint/2010/main" val="829824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25</a:t>
            </a:fld>
            <a:endParaRPr lang="zh-CN" altLang="en-US"/>
          </a:p>
        </p:txBody>
      </p:sp>
    </p:spTree>
    <p:extLst>
      <p:ext uri="{BB962C8B-B14F-4D97-AF65-F5344CB8AC3E}">
        <p14:creationId xmlns:p14="http://schemas.microsoft.com/office/powerpoint/2010/main" val="1085085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26</a:t>
            </a:fld>
            <a:endParaRPr lang="zh-CN" altLang="en-US"/>
          </a:p>
        </p:txBody>
      </p:sp>
    </p:spTree>
    <p:extLst>
      <p:ext uri="{BB962C8B-B14F-4D97-AF65-F5344CB8AC3E}">
        <p14:creationId xmlns:p14="http://schemas.microsoft.com/office/powerpoint/2010/main" val="1919311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27</a:t>
            </a:fld>
            <a:endParaRPr lang="zh-CN" altLang="en-US"/>
          </a:p>
        </p:txBody>
      </p:sp>
    </p:spTree>
    <p:extLst>
      <p:ext uri="{BB962C8B-B14F-4D97-AF65-F5344CB8AC3E}">
        <p14:creationId xmlns:p14="http://schemas.microsoft.com/office/powerpoint/2010/main" val="1220704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28</a:t>
            </a:fld>
            <a:endParaRPr lang="zh-CN" altLang="en-US"/>
          </a:p>
        </p:txBody>
      </p:sp>
    </p:spTree>
    <p:extLst>
      <p:ext uri="{BB962C8B-B14F-4D97-AF65-F5344CB8AC3E}">
        <p14:creationId xmlns:p14="http://schemas.microsoft.com/office/powerpoint/2010/main" val="1492229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29</a:t>
            </a:fld>
            <a:endParaRPr lang="zh-CN" altLang="en-US"/>
          </a:p>
        </p:txBody>
      </p:sp>
    </p:spTree>
    <p:extLst>
      <p:ext uri="{BB962C8B-B14F-4D97-AF65-F5344CB8AC3E}">
        <p14:creationId xmlns:p14="http://schemas.microsoft.com/office/powerpoint/2010/main" val="304153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3</a:t>
            </a:fld>
            <a:endParaRPr lang="zh-CN" altLang="en-US"/>
          </a:p>
        </p:txBody>
      </p:sp>
    </p:spTree>
    <p:extLst>
      <p:ext uri="{BB962C8B-B14F-4D97-AF65-F5344CB8AC3E}">
        <p14:creationId xmlns:p14="http://schemas.microsoft.com/office/powerpoint/2010/main" val="3135103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30</a:t>
            </a:fld>
            <a:endParaRPr lang="zh-CN" altLang="en-US"/>
          </a:p>
        </p:txBody>
      </p:sp>
    </p:spTree>
    <p:extLst>
      <p:ext uri="{BB962C8B-B14F-4D97-AF65-F5344CB8AC3E}">
        <p14:creationId xmlns:p14="http://schemas.microsoft.com/office/powerpoint/2010/main" val="588346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31</a:t>
            </a:fld>
            <a:endParaRPr lang="zh-CN" altLang="en-US"/>
          </a:p>
        </p:txBody>
      </p:sp>
    </p:spTree>
    <p:extLst>
      <p:ext uri="{BB962C8B-B14F-4D97-AF65-F5344CB8AC3E}">
        <p14:creationId xmlns:p14="http://schemas.microsoft.com/office/powerpoint/2010/main" val="6788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32</a:t>
            </a:fld>
            <a:endParaRPr lang="zh-CN" altLang="en-US"/>
          </a:p>
        </p:txBody>
      </p:sp>
    </p:spTree>
    <p:extLst>
      <p:ext uri="{BB962C8B-B14F-4D97-AF65-F5344CB8AC3E}">
        <p14:creationId xmlns:p14="http://schemas.microsoft.com/office/powerpoint/2010/main" val="416707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33</a:t>
            </a:fld>
            <a:endParaRPr lang="zh-CN" altLang="en-US"/>
          </a:p>
        </p:txBody>
      </p:sp>
    </p:spTree>
    <p:extLst>
      <p:ext uri="{BB962C8B-B14F-4D97-AF65-F5344CB8AC3E}">
        <p14:creationId xmlns:p14="http://schemas.microsoft.com/office/powerpoint/2010/main" val="2386636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34</a:t>
            </a:fld>
            <a:endParaRPr lang="zh-CN" altLang="en-US"/>
          </a:p>
        </p:txBody>
      </p:sp>
    </p:spTree>
    <p:extLst>
      <p:ext uri="{BB962C8B-B14F-4D97-AF65-F5344CB8AC3E}">
        <p14:creationId xmlns:p14="http://schemas.microsoft.com/office/powerpoint/2010/main" val="3213977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35</a:t>
            </a:fld>
            <a:endParaRPr lang="zh-CN" altLang="en-US"/>
          </a:p>
        </p:txBody>
      </p:sp>
    </p:spTree>
    <p:extLst>
      <p:ext uri="{BB962C8B-B14F-4D97-AF65-F5344CB8AC3E}">
        <p14:creationId xmlns:p14="http://schemas.microsoft.com/office/powerpoint/2010/main" val="967265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36</a:t>
            </a:fld>
            <a:endParaRPr lang="zh-CN" altLang="en-US"/>
          </a:p>
        </p:txBody>
      </p:sp>
    </p:spTree>
    <p:extLst>
      <p:ext uri="{BB962C8B-B14F-4D97-AF65-F5344CB8AC3E}">
        <p14:creationId xmlns:p14="http://schemas.microsoft.com/office/powerpoint/2010/main" val="2385671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solidFill>
                  <a:prstClr val="black"/>
                </a:solidFill>
                <a:latin typeface="Calibri"/>
                <a:ea typeface="宋体"/>
              </a:rPr>
              <a:pPr/>
              <a:t>37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28399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4</a:t>
            </a:fld>
            <a:endParaRPr lang="zh-CN" altLang="en-US"/>
          </a:p>
        </p:txBody>
      </p:sp>
    </p:spTree>
    <p:extLst>
      <p:ext uri="{BB962C8B-B14F-4D97-AF65-F5344CB8AC3E}">
        <p14:creationId xmlns:p14="http://schemas.microsoft.com/office/powerpoint/2010/main" val="372395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5</a:t>
            </a:fld>
            <a:endParaRPr lang="zh-CN" altLang="en-US"/>
          </a:p>
        </p:txBody>
      </p:sp>
    </p:spTree>
    <p:extLst>
      <p:ext uri="{BB962C8B-B14F-4D97-AF65-F5344CB8AC3E}">
        <p14:creationId xmlns:p14="http://schemas.microsoft.com/office/powerpoint/2010/main" val="3515579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6</a:t>
            </a:fld>
            <a:endParaRPr lang="zh-CN" altLang="en-US"/>
          </a:p>
        </p:txBody>
      </p:sp>
    </p:spTree>
    <p:extLst>
      <p:ext uri="{BB962C8B-B14F-4D97-AF65-F5344CB8AC3E}">
        <p14:creationId xmlns:p14="http://schemas.microsoft.com/office/powerpoint/2010/main" val="2653199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7</a:t>
            </a:fld>
            <a:endParaRPr lang="zh-CN" altLang="en-US"/>
          </a:p>
        </p:txBody>
      </p:sp>
    </p:spTree>
    <p:extLst>
      <p:ext uri="{BB962C8B-B14F-4D97-AF65-F5344CB8AC3E}">
        <p14:creationId xmlns:p14="http://schemas.microsoft.com/office/powerpoint/2010/main" val="928836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8</a:t>
            </a:fld>
            <a:endParaRPr lang="zh-CN" altLang="en-US"/>
          </a:p>
        </p:txBody>
      </p:sp>
    </p:spTree>
    <p:extLst>
      <p:ext uri="{BB962C8B-B14F-4D97-AF65-F5344CB8AC3E}">
        <p14:creationId xmlns:p14="http://schemas.microsoft.com/office/powerpoint/2010/main" val="411242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119D8B-E8B0-4359-8A06-0E73818475EE}" type="slidenum">
              <a:rPr lang="zh-CN" altLang="en-US" smtClean="0"/>
              <a:t>9</a:t>
            </a:fld>
            <a:endParaRPr lang="zh-CN" altLang="en-US"/>
          </a:p>
        </p:txBody>
      </p:sp>
    </p:spTree>
    <p:extLst>
      <p:ext uri="{BB962C8B-B14F-4D97-AF65-F5344CB8AC3E}">
        <p14:creationId xmlns:p14="http://schemas.microsoft.com/office/powerpoint/2010/main" val="1448305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75085" y="1565764"/>
            <a:ext cx="7650956" cy="1080400"/>
          </a:xfrm>
        </p:spPr>
        <p:txBody>
          <a:bodyPr/>
          <a:lstStyle/>
          <a:p>
            <a:r>
              <a:rPr lang="zh-CN" altLang="en-US"/>
              <a:t>单击此处编辑母版标题样式</a:t>
            </a:r>
          </a:p>
        </p:txBody>
      </p:sp>
      <p:sp>
        <p:nvSpPr>
          <p:cNvPr id="3" name="副标题 2"/>
          <p:cNvSpPr>
            <a:spLocks noGrp="1"/>
          </p:cNvSpPr>
          <p:nvPr>
            <p:ph type="subTitle" idx="1"/>
          </p:nvPr>
        </p:nvSpPr>
        <p:spPr>
          <a:xfrm>
            <a:off x="1350169" y="2856177"/>
            <a:ext cx="6300788" cy="1288080"/>
          </a:xfrm>
        </p:spPr>
        <p:txBody>
          <a:bodyPr/>
          <a:lstStyle>
            <a:lvl1pPr marL="0" indent="0" algn="ctr">
              <a:buNone/>
              <a:defRPr>
                <a:solidFill>
                  <a:schemeClr val="tx1">
                    <a:tint val="75000"/>
                  </a:schemeClr>
                </a:solidFill>
              </a:defRPr>
            </a:lvl1pPr>
            <a:lvl2pPr marL="401147" indent="0" algn="ctr">
              <a:buNone/>
              <a:defRPr>
                <a:solidFill>
                  <a:schemeClr val="tx1">
                    <a:tint val="75000"/>
                  </a:schemeClr>
                </a:solidFill>
              </a:defRPr>
            </a:lvl2pPr>
            <a:lvl3pPr marL="802295" indent="0" algn="ctr">
              <a:buNone/>
              <a:defRPr>
                <a:solidFill>
                  <a:schemeClr val="tx1">
                    <a:tint val="75000"/>
                  </a:schemeClr>
                </a:solidFill>
              </a:defRPr>
            </a:lvl3pPr>
            <a:lvl4pPr marL="1203442" indent="0" algn="ctr">
              <a:buNone/>
              <a:defRPr>
                <a:solidFill>
                  <a:schemeClr val="tx1">
                    <a:tint val="75000"/>
                  </a:schemeClr>
                </a:solidFill>
              </a:defRPr>
            </a:lvl4pPr>
            <a:lvl5pPr marL="1604589" indent="0" algn="ctr">
              <a:buNone/>
              <a:defRPr>
                <a:solidFill>
                  <a:schemeClr val="tx1">
                    <a:tint val="75000"/>
                  </a:schemeClr>
                </a:solidFill>
              </a:defRPr>
            </a:lvl5pPr>
            <a:lvl6pPr marL="2005736" indent="0" algn="ctr">
              <a:buNone/>
              <a:defRPr>
                <a:solidFill>
                  <a:schemeClr val="tx1">
                    <a:tint val="75000"/>
                  </a:schemeClr>
                </a:solidFill>
              </a:defRPr>
            </a:lvl6pPr>
            <a:lvl7pPr marL="2406884" indent="0" algn="ctr">
              <a:buNone/>
              <a:defRPr>
                <a:solidFill>
                  <a:schemeClr val="tx1">
                    <a:tint val="75000"/>
                  </a:schemeClr>
                </a:solidFill>
              </a:defRPr>
            </a:lvl7pPr>
            <a:lvl8pPr marL="2808031" indent="0" algn="ctr">
              <a:buNone/>
              <a:defRPr>
                <a:solidFill>
                  <a:schemeClr val="tx1">
                    <a:tint val="75000"/>
                  </a:schemeClr>
                </a:solidFill>
              </a:defRPr>
            </a:lvl8pPr>
            <a:lvl9pPr marL="32091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428E67-393F-4B91-AEAC-C9E006849523}" type="datetime3">
              <a:rPr lang="en-US" altLang="zh-CN" smtClean="0"/>
              <a:t>23 December 2022</a:t>
            </a:fld>
            <a:endParaRPr lang="zh-CN" altLang="en-US"/>
          </a:p>
        </p:txBody>
      </p:sp>
      <p:sp>
        <p:nvSpPr>
          <p:cNvPr id="5" name="页脚占位符 4"/>
          <p:cNvSpPr>
            <a:spLocks noGrp="1"/>
          </p:cNvSpPr>
          <p:nvPr>
            <p:ph type="ftr" sz="quarter" idx="11"/>
          </p:nvPr>
        </p:nvSpPr>
        <p:spPr/>
        <p:txBody>
          <a:bodyPr/>
          <a:lstStyle/>
          <a:p>
            <a:r>
              <a:rPr lang="en-US" altLang="zh-CN"/>
              <a:t>Electronic Warfare</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Picture 4" descr="C:\Documents and Settings\Administrator\桌面\新建文件夹\封面\复件 (27) 复件 4\3ea28d6d5df8d071111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293"/>
            <a:ext cx="9023519" cy="5075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64284" y="3528219"/>
            <a:ext cx="5400675" cy="416526"/>
          </a:xfrm>
        </p:spPr>
        <p:txBody>
          <a:bodyPr anchor="b"/>
          <a:lstStyle>
            <a:lvl1pPr algn="l">
              <a:defRPr sz="1800" b="1"/>
            </a:lvl1pPr>
          </a:lstStyle>
          <a:p>
            <a:r>
              <a:rPr lang="zh-CN" altLang="en-US"/>
              <a:t>单击此处编辑母版标题样式</a:t>
            </a:r>
          </a:p>
        </p:txBody>
      </p:sp>
      <p:sp>
        <p:nvSpPr>
          <p:cNvPr id="3" name="图片占位符 2"/>
          <p:cNvSpPr>
            <a:spLocks noGrp="1"/>
          </p:cNvSpPr>
          <p:nvPr>
            <p:ph type="pic" idx="1"/>
          </p:nvPr>
        </p:nvSpPr>
        <p:spPr>
          <a:xfrm>
            <a:off x="1764284" y="450361"/>
            <a:ext cx="5400675" cy="3024188"/>
          </a:xfrm>
        </p:spPr>
        <p:txBody>
          <a:bodyPr/>
          <a:lstStyle>
            <a:lvl1pPr marL="0" indent="0">
              <a:buNone/>
              <a:defRPr sz="2800"/>
            </a:lvl1pPr>
            <a:lvl2pPr marL="401147" indent="0">
              <a:buNone/>
              <a:defRPr sz="2500"/>
            </a:lvl2pPr>
            <a:lvl3pPr marL="802295" indent="0">
              <a:buNone/>
              <a:defRPr sz="2100"/>
            </a:lvl3pPr>
            <a:lvl4pPr marL="1203442" indent="0">
              <a:buNone/>
              <a:defRPr sz="1800"/>
            </a:lvl4pPr>
            <a:lvl5pPr marL="1604589" indent="0">
              <a:buNone/>
              <a:defRPr sz="1800"/>
            </a:lvl5pPr>
            <a:lvl6pPr marL="2005736" indent="0">
              <a:buNone/>
              <a:defRPr sz="1800"/>
            </a:lvl6pPr>
            <a:lvl7pPr marL="2406884" indent="0">
              <a:buNone/>
              <a:defRPr sz="1800"/>
            </a:lvl7pPr>
            <a:lvl8pPr marL="2808031" indent="0">
              <a:buNone/>
              <a:defRPr sz="1800"/>
            </a:lvl8pPr>
            <a:lvl9pPr marL="3209178" indent="0">
              <a:buNone/>
              <a:defRPr sz="1800"/>
            </a:lvl9pPr>
          </a:lstStyle>
          <a:p>
            <a:endParaRPr lang="zh-CN" altLang="en-US"/>
          </a:p>
        </p:txBody>
      </p:sp>
      <p:sp>
        <p:nvSpPr>
          <p:cNvPr id="4" name="文本占位符 3"/>
          <p:cNvSpPr>
            <a:spLocks noGrp="1"/>
          </p:cNvSpPr>
          <p:nvPr>
            <p:ph type="body" sz="half" idx="2"/>
          </p:nvPr>
        </p:nvSpPr>
        <p:spPr>
          <a:xfrm>
            <a:off x="1764284" y="3944746"/>
            <a:ext cx="5400675" cy="591536"/>
          </a:xfrm>
        </p:spPr>
        <p:txBody>
          <a:bodyPr/>
          <a:lstStyle>
            <a:lvl1pPr marL="0" indent="0">
              <a:buNone/>
              <a:defRPr sz="1200"/>
            </a:lvl1pPr>
            <a:lvl2pPr marL="401147" indent="0">
              <a:buNone/>
              <a:defRPr sz="1100"/>
            </a:lvl2pPr>
            <a:lvl3pPr marL="802295" indent="0">
              <a:buNone/>
              <a:defRPr sz="900"/>
            </a:lvl3pPr>
            <a:lvl4pPr marL="1203442" indent="0">
              <a:buNone/>
              <a:defRPr sz="800"/>
            </a:lvl4pPr>
            <a:lvl5pPr marL="1604589" indent="0">
              <a:buNone/>
              <a:defRPr sz="800"/>
            </a:lvl5pPr>
            <a:lvl6pPr marL="2005736" indent="0">
              <a:buNone/>
              <a:defRPr sz="800"/>
            </a:lvl6pPr>
            <a:lvl7pPr marL="2406884" indent="0">
              <a:buNone/>
              <a:defRPr sz="800"/>
            </a:lvl7pPr>
            <a:lvl8pPr marL="2808031" indent="0">
              <a:buNone/>
              <a:defRPr sz="800"/>
            </a:lvl8pPr>
            <a:lvl9pPr marL="3209178"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E57FAF5-D1AF-4E8B-A219-7673DF956726}" type="datetime3">
              <a:rPr lang="en-US" altLang="zh-CN" smtClean="0"/>
              <a:t>23 December 2022</a:t>
            </a:fld>
            <a:endParaRPr lang="zh-CN" altLang="en-US"/>
          </a:p>
        </p:txBody>
      </p:sp>
      <p:sp>
        <p:nvSpPr>
          <p:cNvPr id="6" name="页脚占位符 5"/>
          <p:cNvSpPr>
            <a:spLocks noGrp="1"/>
          </p:cNvSpPr>
          <p:nvPr>
            <p:ph type="ftr" sz="quarter" idx="11"/>
          </p:nvPr>
        </p:nvSpPr>
        <p:spPr/>
        <p:txBody>
          <a:bodyPr/>
          <a:lstStyle/>
          <a:p>
            <a:r>
              <a:rPr lang="en-US" altLang="zh-CN"/>
              <a:t>Electronic Warfare</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04C4590-6B47-4B82-9DC9-59208D0D31E8}" type="datetime3">
              <a:rPr lang="en-US" altLang="zh-CN" smtClean="0"/>
              <a:t>23 December 2022</a:t>
            </a:fld>
            <a:endParaRPr lang="zh-CN" altLang="en-US"/>
          </a:p>
        </p:txBody>
      </p:sp>
      <p:sp>
        <p:nvSpPr>
          <p:cNvPr id="5" name="页脚占位符 4"/>
          <p:cNvSpPr>
            <a:spLocks noGrp="1"/>
          </p:cNvSpPr>
          <p:nvPr>
            <p:ph type="ftr" sz="quarter" idx="11"/>
          </p:nvPr>
        </p:nvSpPr>
        <p:spPr/>
        <p:txBody>
          <a:bodyPr/>
          <a:lstStyle/>
          <a:p>
            <a:r>
              <a:rPr lang="en-US" altLang="zh-CN"/>
              <a:t>Electronic Warfare</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25816" y="201847"/>
            <a:ext cx="2025253" cy="43006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0056" y="201847"/>
            <a:ext cx="5925741" cy="43006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B8E5C18-7D8D-4A34-84C7-AE6C10880C87}" type="datetime3">
              <a:rPr lang="en-US" altLang="zh-CN" smtClean="0"/>
              <a:t>23 December 2022</a:t>
            </a:fld>
            <a:endParaRPr lang="zh-CN" altLang="en-US"/>
          </a:p>
        </p:txBody>
      </p:sp>
      <p:sp>
        <p:nvSpPr>
          <p:cNvPr id="5" name="页脚占位符 4"/>
          <p:cNvSpPr>
            <a:spLocks noGrp="1"/>
          </p:cNvSpPr>
          <p:nvPr>
            <p:ph type="ftr" sz="quarter" idx="11"/>
          </p:nvPr>
        </p:nvSpPr>
        <p:spPr/>
        <p:txBody>
          <a:bodyPr/>
          <a:lstStyle/>
          <a:p>
            <a:r>
              <a:rPr lang="en-US" altLang="zh-CN"/>
              <a:t>Electronic Warfare</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0057" y="201846"/>
            <a:ext cx="8101013" cy="840052"/>
          </a:xfrm>
          <a:prstGeom prst="rect">
            <a:avLst/>
          </a:prstGeom>
        </p:spPr>
        <p:txBody>
          <a:bodyPr lIns="80220" tIns="40110" rIns="80220" bIns="40110"/>
          <a:lstStyle/>
          <a:p>
            <a:r>
              <a:rPr lang="zh-CN" altLang="en-US"/>
              <a:t>单击此处编辑母版标题样式</a:t>
            </a:r>
          </a:p>
        </p:txBody>
      </p:sp>
      <p:sp>
        <p:nvSpPr>
          <p:cNvPr id="3" name="竖排文字占位符 2"/>
          <p:cNvSpPr>
            <a:spLocks noGrp="1"/>
          </p:cNvSpPr>
          <p:nvPr>
            <p:ph type="body" orient="vert" idx="1"/>
          </p:nvPr>
        </p:nvSpPr>
        <p:spPr>
          <a:xfrm>
            <a:off x="450057" y="1176073"/>
            <a:ext cx="8101013" cy="3326374"/>
          </a:xfrm>
          <a:prstGeom prst="rect">
            <a:avLst/>
          </a:prstGeom>
        </p:spPr>
        <p:txBody>
          <a:bodyPr vert="eaVert" lIns="80220" tIns="40110" rIns="80220" bIns="4011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0057" y="4671625"/>
            <a:ext cx="2100263" cy="268350"/>
          </a:xfrm>
          <a:prstGeom prst="rect">
            <a:avLst/>
          </a:prstGeom>
        </p:spPr>
        <p:txBody>
          <a:bodyPr lIns="80220" tIns="40110" rIns="80220" bIns="40110"/>
          <a:lstStyle/>
          <a:p>
            <a:pPr defTabSz="802202"/>
            <a:fld id="{E3DA8512-AAA1-4A68-A02E-590D77D714DE}" type="datetime3">
              <a:rPr lang="en-US" altLang="zh-CN" smtClean="0">
                <a:solidFill>
                  <a:prstClr val="black"/>
                </a:solidFill>
              </a:rPr>
              <a:t>23 December 2022</a:t>
            </a:fld>
            <a:endParaRPr lang="zh-CN" altLang="en-US">
              <a:solidFill>
                <a:prstClr val="black"/>
              </a:solidFill>
            </a:endParaRPr>
          </a:p>
        </p:txBody>
      </p:sp>
      <p:sp>
        <p:nvSpPr>
          <p:cNvPr id="5" name="页脚占位符 4"/>
          <p:cNvSpPr>
            <a:spLocks noGrp="1"/>
          </p:cNvSpPr>
          <p:nvPr>
            <p:ph type="ftr" sz="quarter" idx="11"/>
          </p:nvPr>
        </p:nvSpPr>
        <p:spPr>
          <a:xfrm>
            <a:off x="3075385" y="4671625"/>
            <a:ext cx="2850356" cy="268350"/>
          </a:xfrm>
          <a:prstGeom prst="rect">
            <a:avLst/>
          </a:prstGeom>
        </p:spPr>
        <p:txBody>
          <a:bodyPr lIns="80220" tIns="40110" rIns="80220" bIns="40110"/>
          <a:lstStyle/>
          <a:p>
            <a:pPr defTabSz="802202"/>
            <a:r>
              <a:rPr lang="en-US" altLang="zh-CN">
                <a:solidFill>
                  <a:prstClr val="black"/>
                </a:solidFill>
              </a:rPr>
              <a:t>Electronic Warfare</a:t>
            </a:r>
            <a:endParaRPr lang="zh-CN" altLang="en-US">
              <a:solidFill>
                <a:prstClr val="black"/>
              </a:solidFill>
            </a:endParaRPr>
          </a:p>
        </p:txBody>
      </p:sp>
      <p:sp>
        <p:nvSpPr>
          <p:cNvPr id="6" name="灯片编号占位符 5"/>
          <p:cNvSpPr>
            <a:spLocks noGrp="1"/>
          </p:cNvSpPr>
          <p:nvPr>
            <p:ph type="sldNum" sz="quarter" idx="12"/>
          </p:nvPr>
        </p:nvSpPr>
        <p:spPr>
          <a:xfrm>
            <a:off x="6450807" y="4671625"/>
            <a:ext cx="2100263" cy="268350"/>
          </a:xfrm>
          <a:prstGeom prst="rect">
            <a:avLst/>
          </a:prstGeom>
        </p:spPr>
        <p:txBody>
          <a:bodyPr lIns="80220" tIns="40110" rIns="80220" bIns="40110"/>
          <a:lstStyle/>
          <a:p>
            <a:pPr defTabSz="802202"/>
            <a:fld id="{55ECCFAA-F4FB-487C-9F1E-C8836D0C3DC9}" type="slidenum">
              <a:rPr lang="zh-CN" altLang="en-US" smtClean="0">
                <a:solidFill>
                  <a:prstClr val="black"/>
                </a:solidFill>
              </a:rPr>
              <a:pPr defTabSz="802202"/>
              <a:t>‹#›</a:t>
            </a:fld>
            <a:endParaRPr lang="zh-CN" altLang="en-US">
              <a:solidFill>
                <a:prstClr val="black"/>
              </a:solidFill>
            </a:endParaRPr>
          </a:p>
        </p:txBody>
      </p:sp>
    </p:spTree>
    <p:extLst>
      <p:ext uri="{BB962C8B-B14F-4D97-AF65-F5344CB8AC3E}">
        <p14:creationId xmlns:p14="http://schemas.microsoft.com/office/powerpoint/2010/main" val="45272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25817" y="201847"/>
            <a:ext cx="2025253" cy="4300600"/>
          </a:xfrm>
          <a:prstGeom prst="rect">
            <a:avLst/>
          </a:prstGeom>
        </p:spPr>
        <p:txBody>
          <a:bodyPr vert="eaVert" lIns="80220" tIns="40110" rIns="80220" bIns="40110"/>
          <a:lstStyle/>
          <a:p>
            <a:r>
              <a:rPr lang="zh-CN" altLang="en-US"/>
              <a:t>单击此处编辑母版标题样式</a:t>
            </a:r>
          </a:p>
        </p:txBody>
      </p:sp>
      <p:sp>
        <p:nvSpPr>
          <p:cNvPr id="3" name="竖排文字占位符 2"/>
          <p:cNvSpPr>
            <a:spLocks noGrp="1"/>
          </p:cNvSpPr>
          <p:nvPr>
            <p:ph type="body" orient="vert" idx="1"/>
          </p:nvPr>
        </p:nvSpPr>
        <p:spPr>
          <a:xfrm>
            <a:off x="450056" y="201847"/>
            <a:ext cx="5925741" cy="4300600"/>
          </a:xfrm>
          <a:prstGeom prst="rect">
            <a:avLst/>
          </a:prstGeom>
        </p:spPr>
        <p:txBody>
          <a:bodyPr vert="eaVert" lIns="80220" tIns="40110" rIns="80220" bIns="4011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0057" y="4671625"/>
            <a:ext cx="2100263" cy="268350"/>
          </a:xfrm>
          <a:prstGeom prst="rect">
            <a:avLst/>
          </a:prstGeom>
        </p:spPr>
        <p:txBody>
          <a:bodyPr lIns="80220" tIns="40110" rIns="80220" bIns="40110"/>
          <a:lstStyle/>
          <a:p>
            <a:pPr defTabSz="802202"/>
            <a:fld id="{80459B62-5F26-4A9A-9A0E-75D182B7CCD4}" type="datetime3">
              <a:rPr lang="en-US" altLang="zh-CN" smtClean="0">
                <a:solidFill>
                  <a:prstClr val="black"/>
                </a:solidFill>
              </a:rPr>
              <a:t>23 December 2022</a:t>
            </a:fld>
            <a:endParaRPr lang="zh-CN" altLang="en-US">
              <a:solidFill>
                <a:prstClr val="black"/>
              </a:solidFill>
            </a:endParaRPr>
          </a:p>
        </p:txBody>
      </p:sp>
      <p:sp>
        <p:nvSpPr>
          <p:cNvPr id="5" name="页脚占位符 4"/>
          <p:cNvSpPr>
            <a:spLocks noGrp="1"/>
          </p:cNvSpPr>
          <p:nvPr>
            <p:ph type="ftr" sz="quarter" idx="11"/>
          </p:nvPr>
        </p:nvSpPr>
        <p:spPr>
          <a:xfrm>
            <a:off x="3075385" y="4671625"/>
            <a:ext cx="2850356" cy="268350"/>
          </a:xfrm>
          <a:prstGeom prst="rect">
            <a:avLst/>
          </a:prstGeom>
        </p:spPr>
        <p:txBody>
          <a:bodyPr lIns="80220" tIns="40110" rIns="80220" bIns="40110"/>
          <a:lstStyle/>
          <a:p>
            <a:pPr defTabSz="802202"/>
            <a:r>
              <a:rPr lang="en-US" altLang="zh-CN">
                <a:solidFill>
                  <a:prstClr val="black"/>
                </a:solidFill>
              </a:rPr>
              <a:t>Electronic Warfare</a:t>
            </a:r>
            <a:endParaRPr lang="zh-CN" altLang="en-US">
              <a:solidFill>
                <a:prstClr val="black"/>
              </a:solidFill>
            </a:endParaRPr>
          </a:p>
        </p:txBody>
      </p:sp>
      <p:sp>
        <p:nvSpPr>
          <p:cNvPr id="6" name="灯片编号占位符 5"/>
          <p:cNvSpPr>
            <a:spLocks noGrp="1"/>
          </p:cNvSpPr>
          <p:nvPr>
            <p:ph type="sldNum" sz="quarter" idx="12"/>
          </p:nvPr>
        </p:nvSpPr>
        <p:spPr>
          <a:xfrm>
            <a:off x="6450807" y="4671625"/>
            <a:ext cx="2100263" cy="268350"/>
          </a:xfrm>
          <a:prstGeom prst="rect">
            <a:avLst/>
          </a:prstGeom>
        </p:spPr>
        <p:txBody>
          <a:bodyPr lIns="80220" tIns="40110" rIns="80220" bIns="40110"/>
          <a:lstStyle/>
          <a:p>
            <a:pPr defTabSz="802202"/>
            <a:fld id="{55ECCFAA-F4FB-487C-9F1E-C8836D0C3DC9}" type="slidenum">
              <a:rPr lang="zh-CN" altLang="en-US" smtClean="0">
                <a:solidFill>
                  <a:prstClr val="black"/>
                </a:solidFill>
              </a:rPr>
              <a:pPr defTabSz="802202"/>
              <a:t>‹#›</a:t>
            </a:fld>
            <a:endParaRPr lang="zh-CN" altLang="en-US">
              <a:solidFill>
                <a:prstClr val="black"/>
              </a:solidFill>
            </a:endParaRPr>
          </a:p>
        </p:txBody>
      </p:sp>
    </p:spTree>
    <p:extLst>
      <p:ext uri="{BB962C8B-B14F-4D97-AF65-F5344CB8AC3E}">
        <p14:creationId xmlns:p14="http://schemas.microsoft.com/office/powerpoint/2010/main" val="318577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88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14DED-551D-42AC-8DF9-1E3343559C87}" type="datetime3">
              <a:rPr lang="en-US" altLang="zh-CN" smtClean="0"/>
              <a:t>23 December 2022</a:t>
            </a:fld>
            <a:endParaRPr lang="zh-CN" altLang="en-US"/>
          </a:p>
        </p:txBody>
      </p:sp>
      <p:sp>
        <p:nvSpPr>
          <p:cNvPr id="5" name="页脚占位符 4"/>
          <p:cNvSpPr>
            <a:spLocks noGrp="1"/>
          </p:cNvSpPr>
          <p:nvPr>
            <p:ph type="ftr" sz="quarter" idx="11"/>
          </p:nvPr>
        </p:nvSpPr>
        <p:spPr/>
        <p:txBody>
          <a:bodyPr/>
          <a:lstStyle/>
          <a:p>
            <a:r>
              <a:rPr lang="en-US" altLang="zh-CN"/>
              <a:t>Electronic Warfare</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11027" y="3238868"/>
            <a:ext cx="7650956" cy="1001062"/>
          </a:xfrm>
        </p:spPr>
        <p:txBody>
          <a:bodyPr anchor="t"/>
          <a:lstStyle>
            <a:lvl1pPr algn="l">
              <a:defRPr sz="3500" b="1" cap="all"/>
            </a:lvl1pPr>
          </a:lstStyle>
          <a:p>
            <a:r>
              <a:rPr lang="zh-CN" altLang="en-US"/>
              <a:t>单击此处编辑母版标题样式</a:t>
            </a:r>
          </a:p>
        </p:txBody>
      </p:sp>
      <p:sp>
        <p:nvSpPr>
          <p:cNvPr id="3" name="文本占位符 2"/>
          <p:cNvSpPr>
            <a:spLocks noGrp="1"/>
          </p:cNvSpPr>
          <p:nvPr>
            <p:ph type="body" idx="1"/>
          </p:nvPr>
        </p:nvSpPr>
        <p:spPr>
          <a:xfrm>
            <a:off x="711027" y="2136300"/>
            <a:ext cx="7650956" cy="1102568"/>
          </a:xfrm>
        </p:spPr>
        <p:txBody>
          <a:bodyPr anchor="b"/>
          <a:lstStyle>
            <a:lvl1pPr marL="0" indent="0">
              <a:buNone/>
              <a:defRPr sz="1800">
                <a:solidFill>
                  <a:schemeClr val="tx1">
                    <a:tint val="75000"/>
                  </a:schemeClr>
                </a:solidFill>
              </a:defRPr>
            </a:lvl1pPr>
            <a:lvl2pPr marL="401147" indent="0">
              <a:buNone/>
              <a:defRPr sz="1600">
                <a:solidFill>
                  <a:schemeClr val="tx1">
                    <a:tint val="75000"/>
                  </a:schemeClr>
                </a:solidFill>
              </a:defRPr>
            </a:lvl2pPr>
            <a:lvl3pPr marL="802295" indent="0">
              <a:buNone/>
              <a:defRPr sz="1400">
                <a:solidFill>
                  <a:schemeClr val="tx1">
                    <a:tint val="75000"/>
                  </a:schemeClr>
                </a:solidFill>
              </a:defRPr>
            </a:lvl3pPr>
            <a:lvl4pPr marL="1203442" indent="0">
              <a:buNone/>
              <a:defRPr sz="1200">
                <a:solidFill>
                  <a:schemeClr val="tx1">
                    <a:tint val="75000"/>
                  </a:schemeClr>
                </a:solidFill>
              </a:defRPr>
            </a:lvl4pPr>
            <a:lvl5pPr marL="1604589" indent="0">
              <a:buNone/>
              <a:defRPr sz="1200">
                <a:solidFill>
                  <a:schemeClr val="tx1">
                    <a:tint val="75000"/>
                  </a:schemeClr>
                </a:solidFill>
              </a:defRPr>
            </a:lvl5pPr>
            <a:lvl6pPr marL="2005736" indent="0">
              <a:buNone/>
              <a:defRPr sz="1200">
                <a:solidFill>
                  <a:schemeClr val="tx1">
                    <a:tint val="75000"/>
                  </a:schemeClr>
                </a:solidFill>
              </a:defRPr>
            </a:lvl6pPr>
            <a:lvl7pPr marL="2406884" indent="0">
              <a:buNone/>
              <a:defRPr sz="1200">
                <a:solidFill>
                  <a:schemeClr val="tx1">
                    <a:tint val="75000"/>
                  </a:schemeClr>
                </a:solidFill>
              </a:defRPr>
            </a:lvl7pPr>
            <a:lvl8pPr marL="2808031" indent="0">
              <a:buNone/>
              <a:defRPr sz="1200">
                <a:solidFill>
                  <a:schemeClr val="tx1">
                    <a:tint val="75000"/>
                  </a:schemeClr>
                </a:solidFill>
              </a:defRPr>
            </a:lvl8pPr>
            <a:lvl9pPr marL="320917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0125A2F-F692-4E79-A0B1-16F54A661FF8}" type="datetime3">
              <a:rPr lang="en-US" altLang="zh-CN" smtClean="0"/>
              <a:t>23 December 2022</a:t>
            </a:fld>
            <a:endParaRPr lang="zh-CN" altLang="en-US"/>
          </a:p>
        </p:txBody>
      </p:sp>
      <p:sp>
        <p:nvSpPr>
          <p:cNvPr id="5" name="页脚占位符 4"/>
          <p:cNvSpPr>
            <a:spLocks noGrp="1"/>
          </p:cNvSpPr>
          <p:nvPr>
            <p:ph type="ftr" sz="quarter" idx="11"/>
          </p:nvPr>
        </p:nvSpPr>
        <p:spPr/>
        <p:txBody>
          <a:bodyPr/>
          <a:lstStyle/>
          <a:p>
            <a:r>
              <a:rPr lang="en-US" altLang="zh-CN"/>
              <a:t>Electronic Warfare</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0056" y="1176073"/>
            <a:ext cx="3975497" cy="3326374"/>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5572" y="1176073"/>
            <a:ext cx="3975497" cy="3326374"/>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EAEBA0-DEA8-4591-B7F6-74BDFF62A70A}" type="datetime3">
              <a:rPr lang="en-US" altLang="zh-CN" smtClean="0"/>
              <a:t>23 December 2022</a:t>
            </a:fld>
            <a:endParaRPr lang="zh-CN" altLang="en-US"/>
          </a:p>
        </p:txBody>
      </p:sp>
      <p:sp>
        <p:nvSpPr>
          <p:cNvPr id="6" name="页脚占位符 5"/>
          <p:cNvSpPr>
            <a:spLocks noGrp="1"/>
          </p:cNvSpPr>
          <p:nvPr>
            <p:ph type="ftr" sz="quarter" idx="11"/>
          </p:nvPr>
        </p:nvSpPr>
        <p:spPr/>
        <p:txBody>
          <a:bodyPr/>
          <a:lstStyle/>
          <a:p>
            <a:r>
              <a:rPr lang="en-US" altLang="zh-CN"/>
              <a:t>Electronic Warfare</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0056" y="1128237"/>
            <a:ext cx="3977060" cy="470195"/>
          </a:xfrm>
        </p:spPr>
        <p:txBody>
          <a:bodyPr anchor="b"/>
          <a:lstStyle>
            <a:lvl1pPr marL="0" indent="0">
              <a:buNone/>
              <a:defRPr sz="2100" b="1"/>
            </a:lvl1pPr>
            <a:lvl2pPr marL="401147" indent="0">
              <a:buNone/>
              <a:defRPr sz="1800" b="1"/>
            </a:lvl2pPr>
            <a:lvl3pPr marL="802295" indent="0">
              <a:buNone/>
              <a:defRPr sz="1600" b="1"/>
            </a:lvl3pPr>
            <a:lvl4pPr marL="1203442" indent="0">
              <a:buNone/>
              <a:defRPr sz="1400" b="1"/>
            </a:lvl4pPr>
            <a:lvl5pPr marL="1604589" indent="0">
              <a:buNone/>
              <a:defRPr sz="1400" b="1"/>
            </a:lvl5pPr>
            <a:lvl6pPr marL="2005736" indent="0">
              <a:buNone/>
              <a:defRPr sz="1400" b="1"/>
            </a:lvl6pPr>
            <a:lvl7pPr marL="2406884" indent="0">
              <a:buNone/>
              <a:defRPr sz="1400" b="1"/>
            </a:lvl7pPr>
            <a:lvl8pPr marL="2808031" indent="0">
              <a:buNone/>
              <a:defRPr sz="1400" b="1"/>
            </a:lvl8pPr>
            <a:lvl9pPr marL="3209178" indent="0">
              <a:buNone/>
              <a:defRPr sz="1400" b="1"/>
            </a:lvl9pPr>
          </a:lstStyle>
          <a:p>
            <a:pPr lvl="0"/>
            <a:r>
              <a:rPr lang="zh-CN" altLang="en-US"/>
              <a:t>单击此处编辑母版文本样式</a:t>
            </a:r>
          </a:p>
        </p:txBody>
      </p:sp>
      <p:sp>
        <p:nvSpPr>
          <p:cNvPr id="4" name="内容占位符 3"/>
          <p:cNvSpPr>
            <a:spLocks noGrp="1"/>
          </p:cNvSpPr>
          <p:nvPr>
            <p:ph sz="half" idx="2"/>
          </p:nvPr>
        </p:nvSpPr>
        <p:spPr>
          <a:xfrm>
            <a:off x="450056" y="1598433"/>
            <a:ext cx="3977060" cy="2904014"/>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572447" y="1128237"/>
            <a:ext cx="3978622" cy="470195"/>
          </a:xfrm>
        </p:spPr>
        <p:txBody>
          <a:bodyPr anchor="b"/>
          <a:lstStyle>
            <a:lvl1pPr marL="0" indent="0">
              <a:buNone/>
              <a:defRPr sz="2100" b="1"/>
            </a:lvl1pPr>
            <a:lvl2pPr marL="401147" indent="0">
              <a:buNone/>
              <a:defRPr sz="1800" b="1"/>
            </a:lvl2pPr>
            <a:lvl3pPr marL="802295" indent="0">
              <a:buNone/>
              <a:defRPr sz="1600" b="1"/>
            </a:lvl3pPr>
            <a:lvl4pPr marL="1203442" indent="0">
              <a:buNone/>
              <a:defRPr sz="1400" b="1"/>
            </a:lvl4pPr>
            <a:lvl5pPr marL="1604589" indent="0">
              <a:buNone/>
              <a:defRPr sz="1400" b="1"/>
            </a:lvl5pPr>
            <a:lvl6pPr marL="2005736" indent="0">
              <a:buNone/>
              <a:defRPr sz="1400" b="1"/>
            </a:lvl6pPr>
            <a:lvl7pPr marL="2406884" indent="0">
              <a:buNone/>
              <a:defRPr sz="1400" b="1"/>
            </a:lvl7pPr>
            <a:lvl8pPr marL="2808031" indent="0">
              <a:buNone/>
              <a:defRPr sz="1400" b="1"/>
            </a:lvl8pPr>
            <a:lvl9pPr marL="3209178" indent="0">
              <a:buNone/>
              <a:defRPr sz="1400" b="1"/>
            </a:lvl9pPr>
          </a:lstStyle>
          <a:p>
            <a:pPr lvl="0"/>
            <a:r>
              <a:rPr lang="zh-CN" altLang="en-US"/>
              <a:t>单击此处编辑母版文本样式</a:t>
            </a:r>
          </a:p>
        </p:txBody>
      </p:sp>
      <p:sp>
        <p:nvSpPr>
          <p:cNvPr id="6" name="内容占位符 5"/>
          <p:cNvSpPr>
            <a:spLocks noGrp="1"/>
          </p:cNvSpPr>
          <p:nvPr>
            <p:ph sz="quarter" idx="4"/>
          </p:nvPr>
        </p:nvSpPr>
        <p:spPr>
          <a:xfrm>
            <a:off x="4572447" y="1598433"/>
            <a:ext cx="3978622" cy="2904014"/>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808B457-132C-4531-8E77-C5D27D079670}" type="datetime3">
              <a:rPr lang="en-US" altLang="zh-CN" smtClean="0"/>
              <a:t>23 December 2022</a:t>
            </a:fld>
            <a:endParaRPr lang="zh-CN" altLang="en-US"/>
          </a:p>
        </p:txBody>
      </p:sp>
      <p:sp>
        <p:nvSpPr>
          <p:cNvPr id="8" name="页脚占位符 7"/>
          <p:cNvSpPr>
            <a:spLocks noGrp="1"/>
          </p:cNvSpPr>
          <p:nvPr>
            <p:ph type="ftr" sz="quarter" idx="11"/>
          </p:nvPr>
        </p:nvSpPr>
        <p:spPr/>
        <p:txBody>
          <a:bodyPr/>
          <a:lstStyle/>
          <a:p>
            <a:r>
              <a:rPr lang="en-US" altLang="zh-CN"/>
              <a:t>Electronic Warfare</a:t>
            </a:r>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0056" y="1128237"/>
            <a:ext cx="3977060" cy="470195"/>
          </a:xfrm>
        </p:spPr>
        <p:txBody>
          <a:bodyPr anchor="b"/>
          <a:lstStyle>
            <a:lvl1pPr marL="0" indent="0">
              <a:buNone/>
              <a:defRPr sz="2100" b="1"/>
            </a:lvl1pPr>
            <a:lvl2pPr marL="401147" indent="0">
              <a:buNone/>
              <a:defRPr sz="1800" b="1"/>
            </a:lvl2pPr>
            <a:lvl3pPr marL="802295" indent="0">
              <a:buNone/>
              <a:defRPr sz="1600" b="1"/>
            </a:lvl3pPr>
            <a:lvl4pPr marL="1203442" indent="0">
              <a:buNone/>
              <a:defRPr sz="1400" b="1"/>
            </a:lvl4pPr>
            <a:lvl5pPr marL="1604589" indent="0">
              <a:buNone/>
              <a:defRPr sz="1400" b="1"/>
            </a:lvl5pPr>
            <a:lvl6pPr marL="2005736" indent="0">
              <a:buNone/>
              <a:defRPr sz="1400" b="1"/>
            </a:lvl6pPr>
            <a:lvl7pPr marL="2406884" indent="0">
              <a:buNone/>
              <a:defRPr sz="1400" b="1"/>
            </a:lvl7pPr>
            <a:lvl8pPr marL="2808031" indent="0">
              <a:buNone/>
              <a:defRPr sz="1400" b="1"/>
            </a:lvl8pPr>
            <a:lvl9pPr marL="3209178" indent="0">
              <a:buNone/>
              <a:defRPr sz="1400" b="1"/>
            </a:lvl9pPr>
          </a:lstStyle>
          <a:p>
            <a:pPr lvl="0"/>
            <a:r>
              <a:rPr lang="zh-CN" altLang="en-US"/>
              <a:t>单击此处编辑母版文本样式</a:t>
            </a:r>
          </a:p>
        </p:txBody>
      </p:sp>
      <p:sp>
        <p:nvSpPr>
          <p:cNvPr id="4" name="内容占位符 3"/>
          <p:cNvSpPr>
            <a:spLocks noGrp="1"/>
          </p:cNvSpPr>
          <p:nvPr>
            <p:ph sz="half" idx="2"/>
          </p:nvPr>
        </p:nvSpPr>
        <p:spPr>
          <a:xfrm>
            <a:off x="450056" y="1598433"/>
            <a:ext cx="3977060" cy="2904014"/>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572447" y="1128237"/>
            <a:ext cx="3978622" cy="470195"/>
          </a:xfrm>
        </p:spPr>
        <p:txBody>
          <a:bodyPr anchor="b"/>
          <a:lstStyle>
            <a:lvl1pPr marL="0" indent="0">
              <a:buNone/>
              <a:defRPr sz="2100" b="1"/>
            </a:lvl1pPr>
            <a:lvl2pPr marL="401147" indent="0">
              <a:buNone/>
              <a:defRPr sz="1800" b="1"/>
            </a:lvl2pPr>
            <a:lvl3pPr marL="802295" indent="0">
              <a:buNone/>
              <a:defRPr sz="1600" b="1"/>
            </a:lvl3pPr>
            <a:lvl4pPr marL="1203442" indent="0">
              <a:buNone/>
              <a:defRPr sz="1400" b="1"/>
            </a:lvl4pPr>
            <a:lvl5pPr marL="1604589" indent="0">
              <a:buNone/>
              <a:defRPr sz="1400" b="1"/>
            </a:lvl5pPr>
            <a:lvl6pPr marL="2005736" indent="0">
              <a:buNone/>
              <a:defRPr sz="1400" b="1"/>
            </a:lvl6pPr>
            <a:lvl7pPr marL="2406884" indent="0">
              <a:buNone/>
              <a:defRPr sz="1400" b="1"/>
            </a:lvl7pPr>
            <a:lvl8pPr marL="2808031" indent="0">
              <a:buNone/>
              <a:defRPr sz="1400" b="1"/>
            </a:lvl8pPr>
            <a:lvl9pPr marL="3209178" indent="0">
              <a:buNone/>
              <a:defRPr sz="1400" b="1"/>
            </a:lvl9pPr>
          </a:lstStyle>
          <a:p>
            <a:pPr lvl="0"/>
            <a:r>
              <a:rPr lang="zh-CN" altLang="en-US"/>
              <a:t>单击此处编辑母版文本样式</a:t>
            </a:r>
          </a:p>
        </p:txBody>
      </p:sp>
      <p:sp>
        <p:nvSpPr>
          <p:cNvPr id="6" name="内容占位符 5"/>
          <p:cNvSpPr>
            <a:spLocks noGrp="1"/>
          </p:cNvSpPr>
          <p:nvPr>
            <p:ph sz="quarter" idx="4"/>
          </p:nvPr>
        </p:nvSpPr>
        <p:spPr>
          <a:xfrm>
            <a:off x="4572447" y="1598433"/>
            <a:ext cx="3978622" cy="2904014"/>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14C7B0A-C298-43A7-ACA1-576C1DCD7230}" type="datetime3">
              <a:rPr lang="en-US" altLang="zh-CN" smtClean="0"/>
              <a:t>23 December 2022</a:t>
            </a:fld>
            <a:endParaRPr lang="zh-CN" altLang="en-US"/>
          </a:p>
        </p:txBody>
      </p:sp>
      <p:sp>
        <p:nvSpPr>
          <p:cNvPr id="8" name="页脚占位符 7"/>
          <p:cNvSpPr>
            <a:spLocks noGrp="1"/>
          </p:cNvSpPr>
          <p:nvPr>
            <p:ph type="ftr" sz="quarter" idx="11"/>
          </p:nvPr>
        </p:nvSpPr>
        <p:spPr/>
        <p:txBody>
          <a:bodyPr/>
          <a:lstStyle/>
          <a:p>
            <a:r>
              <a:rPr lang="en-US" altLang="zh-CN"/>
              <a:t>Electronic Warfare</a:t>
            </a:r>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11" name="TextBox 10"/>
          <p:cNvSpPr txBox="1"/>
          <p:nvPr userDrawn="1"/>
        </p:nvSpPr>
        <p:spPr>
          <a:xfrm>
            <a:off x="756146" y="4921883"/>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hlinkClick r:id="rId2"/>
              </a:rPr>
              <a:t>行业</a:t>
            </a: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en-US" altLang="zh-CN" sz="100" b="0" i="0" u="none" strike="noStrike" kern="0" cap="none" spc="0" normalizeH="0" baseline="0" noProof="0" dirty="0">
                <a:ln>
                  <a:noFill/>
                </a:ln>
                <a:solidFill>
                  <a:prstClr val="black"/>
                </a:solidFill>
                <a:effectLst/>
                <a:uLnTx/>
                <a:uFillTx/>
              </a:rPr>
              <a:t>http://www.1ppt.com/hangye/</a:t>
            </a:r>
          </a:p>
        </p:txBody>
      </p:sp>
    </p:spTree>
    <p:extLst>
      <p:ext uri="{BB962C8B-B14F-4D97-AF65-F5344CB8AC3E}">
        <p14:creationId xmlns:p14="http://schemas.microsoft.com/office/powerpoint/2010/main" val="2704419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CC80A-0D28-4E11-8C5A-26DC2B9DF802}" type="datetime3">
              <a:rPr lang="en-US" altLang="zh-CN" smtClean="0"/>
              <a:t>23 December 2022</a:t>
            </a:fld>
            <a:endParaRPr lang="zh-CN" altLang="en-US"/>
          </a:p>
        </p:txBody>
      </p:sp>
      <p:sp>
        <p:nvSpPr>
          <p:cNvPr id="4" name="页脚占位符 3"/>
          <p:cNvSpPr>
            <a:spLocks noGrp="1"/>
          </p:cNvSpPr>
          <p:nvPr>
            <p:ph type="ftr" sz="quarter" idx="11"/>
          </p:nvPr>
        </p:nvSpPr>
        <p:spPr/>
        <p:txBody>
          <a:bodyPr/>
          <a:lstStyle/>
          <a:p>
            <a:r>
              <a:rPr lang="en-US" altLang="zh-CN"/>
              <a:t>Electronic Warfare</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B7804C-405F-4FE8-8F5A-1A5A087652A2}" type="datetime3">
              <a:rPr lang="en-US" altLang="zh-CN" smtClean="0"/>
              <a:t>23 December 2022</a:t>
            </a:fld>
            <a:endParaRPr lang="zh-CN" altLang="en-US"/>
          </a:p>
        </p:txBody>
      </p:sp>
      <p:sp>
        <p:nvSpPr>
          <p:cNvPr id="3" name="页脚占位符 2"/>
          <p:cNvSpPr>
            <a:spLocks noGrp="1"/>
          </p:cNvSpPr>
          <p:nvPr>
            <p:ph type="ftr" sz="quarter" idx="11"/>
          </p:nvPr>
        </p:nvSpPr>
        <p:spPr/>
        <p:txBody>
          <a:bodyPr/>
          <a:lstStyle/>
          <a:p>
            <a:r>
              <a:rPr lang="en-US" altLang="zh-CN"/>
              <a:t>Electronic Warfare</a:t>
            </a:r>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0057" y="200679"/>
            <a:ext cx="2961308" cy="854053"/>
          </a:xfrm>
        </p:spPr>
        <p:txBody>
          <a:bodyPr anchor="b"/>
          <a:lstStyle>
            <a:lvl1pPr algn="l">
              <a:defRPr sz="1800" b="1"/>
            </a:lvl1pPr>
          </a:lstStyle>
          <a:p>
            <a:r>
              <a:rPr lang="zh-CN" altLang="en-US"/>
              <a:t>单击此处编辑母版标题样式</a:t>
            </a:r>
          </a:p>
        </p:txBody>
      </p:sp>
      <p:sp>
        <p:nvSpPr>
          <p:cNvPr id="3" name="内容占位符 2"/>
          <p:cNvSpPr>
            <a:spLocks noGrp="1"/>
          </p:cNvSpPr>
          <p:nvPr>
            <p:ph idx="1"/>
          </p:nvPr>
        </p:nvSpPr>
        <p:spPr>
          <a:xfrm>
            <a:off x="3519190" y="200679"/>
            <a:ext cx="5031879" cy="4301768"/>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0057" y="1054733"/>
            <a:ext cx="2961308" cy="3447714"/>
          </a:xfrm>
        </p:spPr>
        <p:txBody>
          <a:bodyPr/>
          <a:lstStyle>
            <a:lvl1pPr marL="0" indent="0">
              <a:buNone/>
              <a:defRPr sz="1200"/>
            </a:lvl1pPr>
            <a:lvl2pPr marL="401147" indent="0">
              <a:buNone/>
              <a:defRPr sz="1100"/>
            </a:lvl2pPr>
            <a:lvl3pPr marL="802295" indent="0">
              <a:buNone/>
              <a:defRPr sz="900"/>
            </a:lvl3pPr>
            <a:lvl4pPr marL="1203442" indent="0">
              <a:buNone/>
              <a:defRPr sz="800"/>
            </a:lvl4pPr>
            <a:lvl5pPr marL="1604589" indent="0">
              <a:buNone/>
              <a:defRPr sz="800"/>
            </a:lvl5pPr>
            <a:lvl6pPr marL="2005736" indent="0">
              <a:buNone/>
              <a:defRPr sz="800"/>
            </a:lvl6pPr>
            <a:lvl7pPr marL="2406884" indent="0">
              <a:buNone/>
              <a:defRPr sz="800"/>
            </a:lvl7pPr>
            <a:lvl8pPr marL="2808031" indent="0">
              <a:buNone/>
              <a:defRPr sz="800"/>
            </a:lvl8pPr>
            <a:lvl9pPr marL="3209178"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B5C058-7D88-48EB-9C8D-AF7844B0A101}" type="datetime3">
              <a:rPr lang="en-US" altLang="zh-CN" smtClean="0"/>
              <a:t>23 December 2022</a:t>
            </a:fld>
            <a:endParaRPr lang="zh-CN" altLang="en-US"/>
          </a:p>
        </p:txBody>
      </p:sp>
      <p:sp>
        <p:nvSpPr>
          <p:cNvPr id="6" name="页脚占位符 5"/>
          <p:cNvSpPr>
            <a:spLocks noGrp="1"/>
          </p:cNvSpPr>
          <p:nvPr>
            <p:ph type="ftr" sz="quarter" idx="11"/>
          </p:nvPr>
        </p:nvSpPr>
        <p:spPr/>
        <p:txBody>
          <a:bodyPr/>
          <a:lstStyle/>
          <a:p>
            <a:r>
              <a:rPr lang="en-US" altLang="zh-CN"/>
              <a:t>Electronic Warfare</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0056" y="201846"/>
            <a:ext cx="8101013" cy="840052"/>
          </a:xfrm>
          <a:prstGeom prst="rect">
            <a:avLst/>
          </a:prstGeom>
        </p:spPr>
        <p:txBody>
          <a:bodyPr vert="horz" lIns="80229" tIns="40115" rIns="80229" bIns="40115" rtlCol="0" anchor="ctr">
            <a:normAutofit/>
          </a:bodyPr>
          <a:lstStyle/>
          <a:p>
            <a:r>
              <a:rPr lang="zh-CN" altLang="en-US"/>
              <a:t>单击此处编辑母版标题样式</a:t>
            </a:r>
          </a:p>
        </p:txBody>
      </p:sp>
      <p:sp>
        <p:nvSpPr>
          <p:cNvPr id="3" name="文本占位符 2"/>
          <p:cNvSpPr>
            <a:spLocks noGrp="1"/>
          </p:cNvSpPr>
          <p:nvPr>
            <p:ph type="body" idx="1"/>
          </p:nvPr>
        </p:nvSpPr>
        <p:spPr>
          <a:xfrm>
            <a:off x="450056" y="1176073"/>
            <a:ext cx="8101013" cy="3326374"/>
          </a:xfrm>
          <a:prstGeom prst="rect">
            <a:avLst/>
          </a:prstGeom>
        </p:spPr>
        <p:txBody>
          <a:bodyPr vert="horz" lIns="80229" tIns="40115" rIns="80229" bIns="4011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0056" y="4671624"/>
            <a:ext cx="2100263" cy="268350"/>
          </a:xfrm>
          <a:prstGeom prst="rect">
            <a:avLst/>
          </a:prstGeom>
        </p:spPr>
        <p:txBody>
          <a:bodyPr vert="horz" lIns="80229" tIns="40115" rIns="80229" bIns="40115" rtlCol="0" anchor="ctr"/>
          <a:lstStyle>
            <a:lvl1pPr algn="l">
              <a:defRPr sz="1100">
                <a:solidFill>
                  <a:schemeClr val="tx1">
                    <a:tint val="75000"/>
                  </a:schemeClr>
                </a:solidFill>
              </a:defRPr>
            </a:lvl1pPr>
          </a:lstStyle>
          <a:p>
            <a:fld id="{4EAEDCCA-4113-4C08-9705-5BE5363E41D9}" type="datetime3">
              <a:rPr lang="en-US" altLang="zh-CN" smtClean="0"/>
              <a:t>23 December 2022</a:t>
            </a:fld>
            <a:endParaRPr lang="zh-CN" altLang="en-US"/>
          </a:p>
        </p:txBody>
      </p:sp>
      <p:sp>
        <p:nvSpPr>
          <p:cNvPr id="5" name="页脚占位符 4"/>
          <p:cNvSpPr>
            <a:spLocks noGrp="1"/>
          </p:cNvSpPr>
          <p:nvPr>
            <p:ph type="ftr" sz="quarter" idx="3"/>
          </p:nvPr>
        </p:nvSpPr>
        <p:spPr>
          <a:xfrm>
            <a:off x="3075385" y="4671624"/>
            <a:ext cx="2850356" cy="268350"/>
          </a:xfrm>
          <a:prstGeom prst="rect">
            <a:avLst/>
          </a:prstGeom>
        </p:spPr>
        <p:txBody>
          <a:bodyPr vert="horz" lIns="80229" tIns="40115" rIns="80229" bIns="40115" rtlCol="0" anchor="ctr"/>
          <a:lstStyle>
            <a:lvl1pPr algn="ctr">
              <a:defRPr sz="1100">
                <a:solidFill>
                  <a:schemeClr val="tx1">
                    <a:tint val="75000"/>
                  </a:schemeClr>
                </a:solidFill>
              </a:defRPr>
            </a:lvl1pPr>
          </a:lstStyle>
          <a:p>
            <a:r>
              <a:rPr lang="en-US" altLang="zh-CN"/>
              <a:t>Electronic Warfare</a:t>
            </a:r>
            <a:endParaRPr lang="zh-CN" altLang="en-US"/>
          </a:p>
        </p:txBody>
      </p:sp>
      <p:sp>
        <p:nvSpPr>
          <p:cNvPr id="6" name="灯片编号占位符 5"/>
          <p:cNvSpPr>
            <a:spLocks noGrp="1"/>
          </p:cNvSpPr>
          <p:nvPr>
            <p:ph type="sldNum" sz="quarter" idx="4"/>
          </p:nvPr>
        </p:nvSpPr>
        <p:spPr>
          <a:xfrm>
            <a:off x="6450806" y="4671624"/>
            <a:ext cx="2100263" cy="268350"/>
          </a:xfrm>
          <a:prstGeom prst="rect">
            <a:avLst/>
          </a:prstGeom>
        </p:spPr>
        <p:txBody>
          <a:bodyPr vert="horz" lIns="80229" tIns="40115" rIns="80229" bIns="40115" rtlCol="0" anchor="ctr"/>
          <a:lstStyle>
            <a:lvl1pPr algn="r">
              <a:defRPr sz="11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p:txStyles>
    <p:titleStyle>
      <a:lvl1pPr algn="ctr" defTabSz="802295" rtl="0" eaLnBrk="1" latinLnBrk="0" hangingPunct="1">
        <a:spcBef>
          <a:spcPct val="0"/>
        </a:spcBef>
        <a:buNone/>
        <a:defRPr sz="3900" kern="1200">
          <a:solidFill>
            <a:schemeClr val="tx1"/>
          </a:solidFill>
          <a:latin typeface="+mj-lt"/>
          <a:ea typeface="+mj-ea"/>
          <a:cs typeface="+mj-cs"/>
        </a:defRPr>
      </a:lvl1pPr>
    </p:titleStyle>
    <p:bodyStyle>
      <a:lvl1pPr marL="300860" indent="-300860" algn="l" defTabSz="802295"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51864" indent="-250717" algn="l" defTabSz="802295"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02868" indent="-200574" algn="l" defTabSz="802295"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04015"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05163"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06310"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07457"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08605"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09752"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802295" rtl="0" eaLnBrk="1" latinLnBrk="0" hangingPunct="1">
        <a:defRPr sz="1600" kern="1200">
          <a:solidFill>
            <a:schemeClr val="tx1"/>
          </a:solidFill>
          <a:latin typeface="+mn-lt"/>
          <a:ea typeface="+mn-ea"/>
          <a:cs typeface="+mn-cs"/>
        </a:defRPr>
      </a:lvl1pPr>
      <a:lvl2pPr marL="401147" algn="l" defTabSz="802295" rtl="0" eaLnBrk="1" latinLnBrk="0" hangingPunct="1">
        <a:defRPr sz="1600" kern="1200">
          <a:solidFill>
            <a:schemeClr val="tx1"/>
          </a:solidFill>
          <a:latin typeface="+mn-lt"/>
          <a:ea typeface="+mn-ea"/>
          <a:cs typeface="+mn-cs"/>
        </a:defRPr>
      </a:lvl2pPr>
      <a:lvl3pPr marL="802295" algn="l" defTabSz="802295" rtl="0" eaLnBrk="1" latinLnBrk="0" hangingPunct="1">
        <a:defRPr sz="1600" kern="1200">
          <a:solidFill>
            <a:schemeClr val="tx1"/>
          </a:solidFill>
          <a:latin typeface="+mn-lt"/>
          <a:ea typeface="+mn-ea"/>
          <a:cs typeface="+mn-cs"/>
        </a:defRPr>
      </a:lvl3pPr>
      <a:lvl4pPr marL="1203442" algn="l" defTabSz="802295" rtl="0" eaLnBrk="1" latinLnBrk="0" hangingPunct="1">
        <a:defRPr sz="1600" kern="1200">
          <a:solidFill>
            <a:schemeClr val="tx1"/>
          </a:solidFill>
          <a:latin typeface="+mn-lt"/>
          <a:ea typeface="+mn-ea"/>
          <a:cs typeface="+mn-cs"/>
        </a:defRPr>
      </a:lvl4pPr>
      <a:lvl5pPr marL="1604589" algn="l" defTabSz="802295" rtl="0" eaLnBrk="1" latinLnBrk="0" hangingPunct="1">
        <a:defRPr sz="1600" kern="1200">
          <a:solidFill>
            <a:schemeClr val="tx1"/>
          </a:solidFill>
          <a:latin typeface="+mn-lt"/>
          <a:ea typeface="+mn-ea"/>
          <a:cs typeface="+mn-cs"/>
        </a:defRPr>
      </a:lvl5pPr>
      <a:lvl6pPr marL="2005736" algn="l" defTabSz="802295" rtl="0" eaLnBrk="1" latinLnBrk="0" hangingPunct="1">
        <a:defRPr sz="1600" kern="1200">
          <a:solidFill>
            <a:schemeClr val="tx1"/>
          </a:solidFill>
          <a:latin typeface="+mn-lt"/>
          <a:ea typeface="+mn-ea"/>
          <a:cs typeface="+mn-cs"/>
        </a:defRPr>
      </a:lvl6pPr>
      <a:lvl7pPr marL="2406884" algn="l" defTabSz="802295" rtl="0" eaLnBrk="1" latinLnBrk="0" hangingPunct="1">
        <a:defRPr sz="1600" kern="1200">
          <a:solidFill>
            <a:schemeClr val="tx1"/>
          </a:solidFill>
          <a:latin typeface="+mn-lt"/>
          <a:ea typeface="+mn-ea"/>
          <a:cs typeface="+mn-cs"/>
        </a:defRPr>
      </a:lvl7pPr>
      <a:lvl8pPr marL="2808031" algn="l" defTabSz="802295" rtl="0" eaLnBrk="1" latinLnBrk="0" hangingPunct="1">
        <a:defRPr sz="1600" kern="1200">
          <a:solidFill>
            <a:schemeClr val="tx1"/>
          </a:solidFill>
          <a:latin typeface="+mn-lt"/>
          <a:ea typeface="+mn-ea"/>
          <a:cs typeface="+mn-cs"/>
        </a:defRPr>
      </a:lvl8pPr>
      <a:lvl9pPr marL="3209178" algn="l" defTabSz="802295"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8625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p:txStyles>
    <p:titleStyle>
      <a:lvl1pPr algn="ctr" defTabSz="802202" rtl="0" eaLnBrk="1" latinLnBrk="0" hangingPunct="1">
        <a:spcBef>
          <a:spcPct val="0"/>
        </a:spcBef>
        <a:buNone/>
        <a:defRPr sz="3900" kern="1200">
          <a:solidFill>
            <a:schemeClr val="tx1"/>
          </a:solidFill>
          <a:latin typeface="+mj-lt"/>
          <a:ea typeface="+mj-ea"/>
          <a:cs typeface="+mj-cs"/>
        </a:defRPr>
      </a:lvl1pPr>
    </p:titleStyle>
    <p:bodyStyle>
      <a:lvl1pPr marL="300825" indent="-300825" algn="l" defTabSz="80220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51789" indent="-250688" algn="l" defTabSz="802202"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02752" indent="-200551" algn="l" defTabSz="80220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03853" indent="-200551" algn="l" defTabSz="80220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04956" indent="-200551" algn="l" defTabSz="80220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06056" indent="-200551" algn="l" defTabSz="80220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07157" indent="-200551" algn="l" defTabSz="80220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08259" indent="-200551" algn="l" defTabSz="80220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09360" indent="-200551" algn="l" defTabSz="80220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02202" rtl="0" eaLnBrk="1" latinLnBrk="0" hangingPunct="1">
        <a:defRPr sz="1600" kern="1200">
          <a:solidFill>
            <a:schemeClr val="tx1"/>
          </a:solidFill>
          <a:latin typeface="+mn-lt"/>
          <a:ea typeface="+mn-ea"/>
          <a:cs typeface="+mn-cs"/>
        </a:defRPr>
      </a:lvl1pPr>
      <a:lvl2pPr marL="401101" algn="l" defTabSz="802202" rtl="0" eaLnBrk="1" latinLnBrk="0" hangingPunct="1">
        <a:defRPr sz="1600" kern="1200">
          <a:solidFill>
            <a:schemeClr val="tx1"/>
          </a:solidFill>
          <a:latin typeface="+mn-lt"/>
          <a:ea typeface="+mn-ea"/>
          <a:cs typeface="+mn-cs"/>
        </a:defRPr>
      </a:lvl2pPr>
      <a:lvl3pPr marL="802202" algn="l" defTabSz="802202" rtl="0" eaLnBrk="1" latinLnBrk="0" hangingPunct="1">
        <a:defRPr sz="1600" kern="1200">
          <a:solidFill>
            <a:schemeClr val="tx1"/>
          </a:solidFill>
          <a:latin typeface="+mn-lt"/>
          <a:ea typeface="+mn-ea"/>
          <a:cs typeface="+mn-cs"/>
        </a:defRPr>
      </a:lvl3pPr>
      <a:lvl4pPr marL="1203304" algn="l" defTabSz="802202" rtl="0" eaLnBrk="1" latinLnBrk="0" hangingPunct="1">
        <a:defRPr sz="1600" kern="1200">
          <a:solidFill>
            <a:schemeClr val="tx1"/>
          </a:solidFill>
          <a:latin typeface="+mn-lt"/>
          <a:ea typeface="+mn-ea"/>
          <a:cs typeface="+mn-cs"/>
        </a:defRPr>
      </a:lvl4pPr>
      <a:lvl5pPr marL="1604405" algn="l" defTabSz="802202" rtl="0" eaLnBrk="1" latinLnBrk="0" hangingPunct="1">
        <a:defRPr sz="1600" kern="1200">
          <a:solidFill>
            <a:schemeClr val="tx1"/>
          </a:solidFill>
          <a:latin typeface="+mn-lt"/>
          <a:ea typeface="+mn-ea"/>
          <a:cs typeface="+mn-cs"/>
        </a:defRPr>
      </a:lvl5pPr>
      <a:lvl6pPr marL="2005506" algn="l" defTabSz="802202" rtl="0" eaLnBrk="1" latinLnBrk="0" hangingPunct="1">
        <a:defRPr sz="1600" kern="1200">
          <a:solidFill>
            <a:schemeClr val="tx1"/>
          </a:solidFill>
          <a:latin typeface="+mn-lt"/>
          <a:ea typeface="+mn-ea"/>
          <a:cs typeface="+mn-cs"/>
        </a:defRPr>
      </a:lvl6pPr>
      <a:lvl7pPr marL="2406607" algn="l" defTabSz="802202" rtl="0" eaLnBrk="1" latinLnBrk="0" hangingPunct="1">
        <a:defRPr sz="1600" kern="1200">
          <a:solidFill>
            <a:schemeClr val="tx1"/>
          </a:solidFill>
          <a:latin typeface="+mn-lt"/>
          <a:ea typeface="+mn-ea"/>
          <a:cs typeface="+mn-cs"/>
        </a:defRPr>
      </a:lvl7pPr>
      <a:lvl8pPr marL="2807708" algn="l" defTabSz="802202" rtl="0" eaLnBrk="1" latinLnBrk="0" hangingPunct="1">
        <a:defRPr sz="1600" kern="1200">
          <a:solidFill>
            <a:schemeClr val="tx1"/>
          </a:solidFill>
          <a:latin typeface="+mn-lt"/>
          <a:ea typeface="+mn-ea"/>
          <a:cs typeface="+mn-cs"/>
        </a:defRPr>
      </a:lvl8pPr>
      <a:lvl9pPr marL="3208809" algn="l" defTabSz="80220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1.xml"/><Relationship Id="rId7" Type="http://schemas.openxmlformats.org/officeDocument/2006/relationships/diagramColors" Target="../diagrams/colors6.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3.xml"/><Relationship Id="rId7" Type="http://schemas.openxmlformats.org/officeDocument/2006/relationships/diagramColors" Target="../diagrams/colors7.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5.xml"/><Relationship Id="rId7" Type="http://schemas.openxmlformats.org/officeDocument/2006/relationships/diagramColors" Target="../diagrams/colors8.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7.xml"/><Relationship Id="rId7" Type="http://schemas.openxmlformats.org/officeDocument/2006/relationships/diagramColors" Target="../diagrams/colors9.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19.xml"/><Relationship Id="rId7" Type="http://schemas.openxmlformats.org/officeDocument/2006/relationships/diagramColors" Target="../diagrams/colors10.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22.xml"/><Relationship Id="rId7" Type="http://schemas.openxmlformats.org/officeDocument/2006/relationships/diagramColors" Target="../diagrams/colors11.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xml"/><Relationship Id="rId7" Type="http://schemas.openxmlformats.org/officeDocument/2006/relationships/diagramColors" Target="../diagrams/colors2.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7.xml"/><Relationship Id="rId7" Type="http://schemas.openxmlformats.org/officeDocument/2006/relationships/diagramColors" Target="../diagrams/colors3.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8.xml"/><Relationship Id="rId7" Type="http://schemas.openxmlformats.org/officeDocument/2006/relationships/diagramQuickStyle" Target="../diagrams/quickStyle4.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png"/><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9.xml"/><Relationship Id="rId7" Type="http://schemas.openxmlformats.org/officeDocument/2006/relationships/diagramColors" Target="../diagrams/colors5.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桌面\新建文件夹\封面\复件 (27) 复件 4\3ea28d6d5df8d071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4"/>
            <a:ext cx="8975367" cy="50486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6"/>
          <p:cNvSpPr txBox="1">
            <a:spLocks noChangeArrowheads="1"/>
          </p:cNvSpPr>
          <p:nvPr/>
        </p:nvSpPr>
        <p:spPr bwMode="auto">
          <a:xfrm>
            <a:off x="5383298" y="100339"/>
            <a:ext cx="3448053" cy="74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gn="r"/>
            <a:r>
              <a:rPr lang="en-US" altLang="zh-CN" sz="4400" dirty="0">
                <a:solidFill>
                  <a:srgbClr val="03B2F2"/>
                </a:solidFill>
                <a:latin typeface="+mn-lt"/>
                <a:ea typeface="+mn-ea"/>
                <a:cs typeface="+mn-ea"/>
                <a:sym typeface="+mn-lt"/>
              </a:rPr>
              <a:t>Lesson no 2 </a:t>
            </a:r>
            <a:endParaRPr lang="zh-CN" altLang="en-US" sz="4400" dirty="0">
              <a:solidFill>
                <a:srgbClr val="03B2F2"/>
              </a:solidFill>
              <a:latin typeface="+mn-lt"/>
              <a:ea typeface="+mn-ea"/>
              <a:cs typeface="+mn-ea"/>
              <a:sym typeface="+mn-lt"/>
            </a:endParaRPr>
          </a:p>
        </p:txBody>
      </p:sp>
      <p:sp>
        <p:nvSpPr>
          <p:cNvPr id="7" name="TextBox 46"/>
          <p:cNvSpPr txBox="1">
            <a:spLocks noChangeArrowheads="1"/>
          </p:cNvSpPr>
          <p:nvPr/>
        </p:nvSpPr>
        <p:spPr bwMode="auto">
          <a:xfrm>
            <a:off x="3348434" y="1841764"/>
            <a:ext cx="5482917" cy="99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gn="dist"/>
            <a:r>
              <a:rPr lang="en-US" altLang="zh-CN" sz="3000" b="1" dirty="0">
                <a:solidFill>
                  <a:schemeClr val="bg1"/>
                </a:solidFill>
                <a:latin typeface="+mn-lt"/>
                <a:ea typeface="+mn-ea"/>
                <a:cs typeface="+mn-ea"/>
                <a:sym typeface="+mn-lt"/>
              </a:rPr>
              <a:t>NETWORK CENTRIC WARFARE</a:t>
            </a:r>
            <a:endParaRPr lang="zh-CN" altLang="en-US" sz="3000" b="1" dirty="0">
              <a:solidFill>
                <a:schemeClr val="bg1"/>
              </a:solidFill>
              <a:latin typeface="+mn-lt"/>
              <a:ea typeface="+mn-ea"/>
              <a:cs typeface="+mn-ea"/>
              <a:sym typeface="+mn-lt"/>
            </a:endParaRPr>
          </a:p>
        </p:txBody>
      </p:sp>
      <p:cxnSp>
        <p:nvCxnSpPr>
          <p:cNvPr id="5" name="直接连接符 4"/>
          <p:cNvCxnSpPr>
            <a:cxnSpLocks/>
          </p:cNvCxnSpPr>
          <p:nvPr/>
        </p:nvCxnSpPr>
        <p:spPr>
          <a:xfrm>
            <a:off x="3348434" y="2808188"/>
            <a:ext cx="5482917" cy="0"/>
          </a:xfrm>
          <a:prstGeom prst="line">
            <a:avLst/>
          </a:prstGeom>
          <a:ln w="25400">
            <a:solidFill>
              <a:srgbClr val="03B2F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497F78D-8B71-A5ED-0761-E6977BFE383B}"/>
              </a:ext>
            </a:extLst>
          </p:cNvPr>
          <p:cNvSpPr>
            <a:spLocks noGrp="1"/>
          </p:cNvSpPr>
          <p:nvPr>
            <p:ph type="ftr" sz="quarter" idx="11"/>
          </p:nvPr>
        </p:nvSpPr>
        <p:spPr/>
        <p:txBody>
          <a:bodyPr/>
          <a:lstStyle/>
          <a:p>
            <a:r>
              <a:rPr lang="en-US" altLang="zh-CN" dirty="0">
                <a:solidFill>
                  <a:schemeClr val="bg1"/>
                </a:solidFill>
              </a:rPr>
              <a:t>Electronic Warfare</a:t>
            </a:r>
            <a:endParaRPr lang="zh-CN" altLang="en-US" dirty="0">
              <a:solidFill>
                <a:schemeClr val="bg1"/>
              </a:solidFill>
            </a:endParaRPr>
          </a:p>
        </p:txBody>
      </p:sp>
      <p:sp>
        <p:nvSpPr>
          <p:cNvPr id="2" name="Date Placeholder 1">
            <a:extLst>
              <a:ext uri="{FF2B5EF4-FFF2-40B4-BE49-F238E27FC236}">
                <a16:creationId xmlns:a16="http://schemas.microsoft.com/office/drawing/2014/main" id="{BB2CEE23-BCD8-C703-04E4-96910267B61E}"/>
              </a:ext>
            </a:extLst>
          </p:cNvPr>
          <p:cNvSpPr>
            <a:spLocks noGrp="1"/>
          </p:cNvSpPr>
          <p:nvPr>
            <p:ph type="dt" sz="half" idx="10"/>
          </p:nvPr>
        </p:nvSpPr>
        <p:spPr/>
        <p:txBody>
          <a:bodyPr/>
          <a:lstStyle/>
          <a:p>
            <a:fld id="{975CEFB1-B912-408E-82AA-9627AC763909}"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1701A601-4CEA-5685-2C5D-874BDBA868B6}"/>
              </a:ext>
            </a:extLst>
          </p:cNvPr>
          <p:cNvSpPr>
            <a:spLocks noGrp="1"/>
          </p:cNvSpPr>
          <p:nvPr>
            <p:ph type="sldNum" sz="quarter" idx="12"/>
          </p:nvPr>
        </p:nvSpPr>
        <p:spPr/>
        <p:txBody>
          <a:bodyPr/>
          <a:lstStyle/>
          <a:p>
            <a:fld id="{0C913308-F349-4B6D-A68A-DD1791B4A57B}" type="slidenum">
              <a:rPr lang="zh-CN" altLang="en-US" smtClean="0"/>
              <a:t>1</a:t>
            </a:fld>
            <a:endParaRPr lang="zh-CN" altLang="en-US"/>
          </a:p>
        </p:txBody>
      </p:sp>
    </p:spTree>
    <p:extLst>
      <p:ext uri="{BB962C8B-B14F-4D97-AF65-F5344CB8AC3E}">
        <p14:creationId xmlns:p14="http://schemas.microsoft.com/office/powerpoint/2010/main" val="27569490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extLst>
    <p:ext uri="{E180D4A7-C9FB-4DFB-919C-405C955672EB}">
      <p14:showEvtLst xmlns:p14="http://schemas.microsoft.com/office/powerpoint/2010/main">
        <p14:playEvt time="2527"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6">
            <a:extLst>
              <a:ext uri="{FF2B5EF4-FFF2-40B4-BE49-F238E27FC236}">
                <a16:creationId xmlns:a16="http://schemas.microsoft.com/office/drawing/2014/main" id="{6B8F02E5-125C-4B7F-2608-0E0421AAF031}"/>
              </a:ext>
            </a:extLst>
          </p:cNvPr>
          <p:cNvSpPr txBox="1">
            <a:spLocks noChangeArrowheads="1"/>
          </p:cNvSpPr>
          <p:nvPr/>
        </p:nvSpPr>
        <p:spPr bwMode="auto">
          <a:xfrm>
            <a:off x="450056" y="201846"/>
            <a:ext cx="8101013" cy="8400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0229" tIns="40115" rIns="80229" bIns="40115" rtlCol="0" anchor="ctr">
            <a:normAutofit/>
          </a:bodyPr>
          <a:lstStyle>
            <a:defPPr>
              <a:defRPr lang="zh-CN"/>
            </a:defPPr>
            <a:lvl1pPr>
              <a:defRPr b="1">
                <a:solidFill>
                  <a:schemeClr val="bg1"/>
                </a:solidFill>
                <a:cs typeface="+mn-ea"/>
              </a:defRPr>
            </a:lvl1pPr>
            <a:lvl2pPr marL="742950" indent="-285750">
              <a:defRPr>
                <a:latin typeface="Lato Light"/>
                <a:ea typeface="MS PGothic" panose="020B0600070205080204" pitchFamily="34" charset="-128"/>
              </a:defRPr>
            </a:lvl2pPr>
            <a:lvl3pPr marL="1143000" indent="-228600">
              <a:defRPr>
                <a:latin typeface="Lato Light"/>
                <a:ea typeface="MS PGothic" panose="020B0600070205080204" pitchFamily="34" charset="-128"/>
              </a:defRPr>
            </a:lvl3pPr>
            <a:lvl4pPr marL="1600200" indent="-228600">
              <a:defRPr>
                <a:latin typeface="Lato Light"/>
                <a:ea typeface="MS PGothic" panose="020B0600070205080204" pitchFamily="34" charset="-128"/>
              </a:defRPr>
            </a:lvl4pPr>
            <a:lvl5pPr marL="2057400" indent="-228600">
              <a:defRPr>
                <a:latin typeface="Lato Light"/>
                <a:ea typeface="MS PGothic" panose="020B0600070205080204" pitchFamily="34" charset="-128"/>
              </a:defRPr>
            </a:lvl5pPr>
            <a:lvl6pPr marL="2514600" indent="-228600" defTabSz="912495" eaLnBrk="0" fontAlgn="base" hangingPunct="0">
              <a:spcBef>
                <a:spcPct val="0"/>
              </a:spcBef>
              <a:spcAft>
                <a:spcPct val="0"/>
              </a:spcAft>
              <a:defRPr>
                <a:latin typeface="Lato Light"/>
                <a:ea typeface="MS PGothic" panose="020B0600070205080204" pitchFamily="34" charset="-128"/>
              </a:defRPr>
            </a:lvl6pPr>
            <a:lvl7pPr marL="2971800" indent="-228600" defTabSz="912495" eaLnBrk="0" fontAlgn="base" hangingPunct="0">
              <a:spcBef>
                <a:spcPct val="0"/>
              </a:spcBef>
              <a:spcAft>
                <a:spcPct val="0"/>
              </a:spcAft>
              <a:defRPr>
                <a:latin typeface="Lato Light"/>
                <a:ea typeface="MS PGothic" panose="020B0600070205080204" pitchFamily="34" charset="-128"/>
              </a:defRPr>
            </a:lvl7pPr>
            <a:lvl8pPr marL="3429000" indent="-228600" defTabSz="912495" eaLnBrk="0" fontAlgn="base" hangingPunct="0">
              <a:spcBef>
                <a:spcPct val="0"/>
              </a:spcBef>
              <a:spcAft>
                <a:spcPct val="0"/>
              </a:spcAft>
              <a:defRPr>
                <a:latin typeface="Lato Light"/>
                <a:ea typeface="MS PGothic" panose="020B0600070205080204" pitchFamily="34" charset="-128"/>
              </a:defRPr>
            </a:lvl8pPr>
            <a:lvl9pPr marL="3886200" indent="-228600" defTabSz="912495" eaLnBrk="0" fontAlgn="base" hangingPunct="0">
              <a:spcBef>
                <a:spcPct val="0"/>
              </a:spcBef>
              <a:spcAft>
                <a:spcPct val="0"/>
              </a:spcAft>
              <a:defRPr>
                <a:latin typeface="Lato Light"/>
                <a:ea typeface="MS PGothic" panose="020B0600070205080204" pitchFamily="34" charset="-128"/>
              </a:defRPr>
            </a:lvl9pPr>
          </a:lstStyle>
          <a:p>
            <a:pPr algn="ctr">
              <a:spcBef>
                <a:spcPct val="0"/>
              </a:spcBef>
              <a:spcAft>
                <a:spcPts val="600"/>
              </a:spcAft>
            </a:pPr>
            <a:r>
              <a:rPr lang="zh-CN" altLang="en-US" sz="4000" kern="1200" dirty="0">
                <a:solidFill>
                  <a:schemeClr val="tx1"/>
                </a:solidFill>
                <a:latin typeface="+mj-lt"/>
                <a:ea typeface="+mj-ea"/>
                <a:cs typeface="+mj-cs"/>
              </a:rPr>
              <a:t>Decomposition</a:t>
            </a:r>
          </a:p>
        </p:txBody>
      </p:sp>
      <p:pic>
        <p:nvPicPr>
          <p:cNvPr id="5" name="Picture 4" descr="Diagram&#10;&#10;Description automatically generated">
            <a:extLst>
              <a:ext uri="{FF2B5EF4-FFF2-40B4-BE49-F238E27FC236}">
                <a16:creationId xmlns:a16="http://schemas.microsoft.com/office/drawing/2014/main" id="{EE101BD0-88FB-11E0-5CFC-DA7D3F0EA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50056" y="1311951"/>
            <a:ext cx="3975497" cy="30546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 name="Content Placeholder 3">
            <a:extLst>
              <a:ext uri="{FF2B5EF4-FFF2-40B4-BE49-F238E27FC236}">
                <a16:creationId xmlns:a16="http://schemas.microsoft.com/office/drawing/2014/main" id="{A89C9356-98FD-A1C2-7CB5-0FC554F0C248}"/>
              </a:ext>
            </a:extLst>
          </p:cNvPr>
          <p:cNvSpPr>
            <a:spLocks noGrp="1"/>
          </p:cNvSpPr>
          <p:nvPr>
            <p:ph sz="half" idx="2"/>
          </p:nvPr>
        </p:nvSpPr>
        <p:spPr>
          <a:xfrm>
            <a:off x="4575572" y="1176073"/>
            <a:ext cx="3975497" cy="3326374"/>
          </a:xfrm>
        </p:spPr>
        <p:txBody>
          <a:bodyPr>
            <a:normAutofit fontScale="70000" lnSpcReduction="20000"/>
          </a:bodyPr>
          <a:lstStyle/>
          <a:p>
            <a:pPr marL="0" indent="0" algn="ctr">
              <a:buFont typeface="Wingdings" panose="05000000000000000000" pitchFamily="2" charset="2"/>
              <a:buNone/>
            </a:pPr>
            <a:r>
              <a:rPr lang="en-US" altLang="en-US" sz="2900" dirty="0">
                <a:effectLst/>
                <a:latin typeface="Adobe Garamond Pro" pitchFamily="18" charset="0"/>
                <a:cs typeface="Arial" panose="020B0604020202020204" pitchFamily="34" charset="0"/>
              </a:rPr>
              <a:t>The Industrial Age applied</a:t>
            </a:r>
          </a:p>
          <a:p>
            <a:pPr marL="0" indent="0" algn="ctr">
              <a:buFont typeface="Wingdings" panose="05000000000000000000" pitchFamily="2" charset="2"/>
              <a:buNone/>
            </a:pPr>
            <a:r>
              <a:rPr lang="en-US" altLang="en-US" sz="2900" dirty="0">
                <a:effectLst/>
                <a:latin typeface="Adobe Garamond Pro" pitchFamily="18" charset="0"/>
                <a:cs typeface="Arial" panose="020B0604020202020204" pitchFamily="34" charset="0"/>
              </a:rPr>
              <a:t> a “divide and conquer” mentality</a:t>
            </a:r>
            <a:r>
              <a:rPr lang="ro-RO" altLang="en-US" sz="2900" dirty="0">
                <a:effectLst/>
                <a:latin typeface="Adobe Garamond Pro" pitchFamily="18" charset="0"/>
                <a:cs typeface="Arial" panose="020B0604020202020204" pitchFamily="34" charset="0"/>
              </a:rPr>
              <a:t> </a:t>
            </a:r>
            <a:r>
              <a:rPr lang="en-US" altLang="en-US" sz="2900" dirty="0">
                <a:effectLst/>
                <a:latin typeface="Adobe Garamond Pro" pitchFamily="18" charset="0"/>
                <a:cs typeface="Arial" panose="020B0604020202020204" pitchFamily="34" charset="0"/>
              </a:rPr>
              <a:t>to all problems.</a:t>
            </a:r>
            <a:endParaRPr lang="ro-RO" altLang="en-US" sz="2900" dirty="0">
              <a:effectLst/>
              <a:latin typeface="Adobe Garamond Pro" pitchFamily="18" charset="0"/>
              <a:cs typeface="Arial" panose="020B0604020202020204" pitchFamily="34" charset="0"/>
            </a:endParaRPr>
          </a:p>
          <a:p>
            <a:pPr marL="0" indent="0" algn="just">
              <a:buFont typeface="Wingdings" panose="05000000000000000000" pitchFamily="2" charset="2"/>
              <a:buNone/>
            </a:pPr>
            <a:r>
              <a:rPr lang="en-US" altLang="en-US" sz="2900" dirty="0">
                <a:effectLst/>
                <a:latin typeface="Adobe Garamond Pro" pitchFamily="18" charset="0"/>
                <a:cs typeface="Arial" panose="020B0604020202020204" pitchFamily="34" charset="0"/>
              </a:rPr>
              <a:t> </a:t>
            </a:r>
            <a:endParaRPr lang="ro-RO" altLang="en-US" sz="2900" dirty="0">
              <a:effectLst/>
              <a:latin typeface="Adobe Garamond Pro" pitchFamily="18" charset="0"/>
              <a:cs typeface="Arial" panose="020B0604020202020204" pitchFamily="34" charset="0"/>
            </a:endParaRPr>
          </a:p>
          <a:p>
            <a:pPr marL="0" indent="0" algn="ctr">
              <a:buFont typeface="Wingdings" panose="05000000000000000000" pitchFamily="2" charset="2"/>
              <a:buNone/>
            </a:pPr>
            <a:r>
              <a:rPr lang="en-US" altLang="en-US" sz="2900" dirty="0">
                <a:effectLst/>
                <a:latin typeface="Adobe Garamond Pro" pitchFamily="18" charset="0"/>
                <a:cs typeface="Arial" panose="020B0604020202020204" pitchFamily="34" charset="0"/>
              </a:rPr>
              <a:t>Academic disciplines, businesses, associations, and military organizations defined their roles as precisely as</a:t>
            </a:r>
            <a:r>
              <a:rPr lang="ro-RO" altLang="en-US" sz="2900" dirty="0">
                <a:effectLst/>
                <a:latin typeface="Adobe Garamond Pro" pitchFamily="18" charset="0"/>
                <a:cs typeface="Arial" panose="020B0604020202020204" pitchFamily="34" charset="0"/>
              </a:rPr>
              <a:t> </a:t>
            </a:r>
            <a:r>
              <a:rPr lang="en-US" altLang="en-US" sz="2900" dirty="0">
                <a:effectLst/>
                <a:latin typeface="Adobe Garamond Pro" pitchFamily="18" charset="0"/>
                <a:cs typeface="Arial" panose="020B0604020202020204" pitchFamily="34" charset="0"/>
              </a:rPr>
              <a:t>possible and divided their overall activities into coherent subsets</a:t>
            </a:r>
            <a:r>
              <a:rPr lang="ro-RO" altLang="en-US" sz="2900" dirty="0">
                <a:effectLst/>
                <a:latin typeface="Adobe Garamond Pro" pitchFamily="18" charset="0"/>
                <a:cs typeface="Arial" panose="020B0604020202020204" pitchFamily="34" charset="0"/>
              </a:rPr>
              <a:t> </a:t>
            </a:r>
            <a:r>
              <a:rPr lang="en-US" altLang="en-US" sz="2900" dirty="0">
                <a:effectLst/>
                <a:latin typeface="Adobe Garamond Pro" pitchFamily="18" charset="0"/>
                <a:cs typeface="Arial" panose="020B0604020202020204" pitchFamily="34" charset="0"/>
              </a:rPr>
              <a:t>that could be mastered with the existing knowledge,</a:t>
            </a:r>
            <a:r>
              <a:rPr lang="ro-RO" altLang="en-US" sz="2900" dirty="0">
                <a:effectLst/>
                <a:latin typeface="Adobe Garamond Pro" pitchFamily="18" charset="0"/>
                <a:cs typeface="Arial" panose="020B0604020202020204" pitchFamily="34" charset="0"/>
              </a:rPr>
              <a:t> </a:t>
            </a:r>
            <a:r>
              <a:rPr lang="en-US" altLang="en-US" sz="2900" dirty="0">
                <a:effectLst/>
                <a:latin typeface="Adobe Garamond Pro" pitchFamily="18" charset="0"/>
                <a:cs typeface="Arial" panose="020B0604020202020204" pitchFamily="34" charset="0"/>
              </a:rPr>
              <a:t>technologies, and personnel.</a:t>
            </a:r>
          </a:p>
          <a:p>
            <a:endParaRPr lang="en-US" dirty="0"/>
          </a:p>
        </p:txBody>
      </p:sp>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a:xfrm>
            <a:off x="3075385" y="4671624"/>
            <a:ext cx="2850356" cy="268350"/>
          </a:xfrm>
        </p:spPr>
        <p:txBody>
          <a:bodyPr vert="horz" lIns="80229" tIns="40115" rIns="80229" bIns="40115" rtlCol="0" anchor="ctr">
            <a:normAutofit/>
          </a:bodyPr>
          <a:lstStyle/>
          <a:p>
            <a:pPr>
              <a:spcAft>
                <a:spcPts val="600"/>
              </a:spcAft>
            </a:pPr>
            <a:r>
              <a:rPr lang="en-US" altLang="zh-CN"/>
              <a:t>Electronic Warfare</a:t>
            </a:r>
            <a:endParaRPr lang="zh-CN" altLang="en-US"/>
          </a:p>
        </p:txBody>
      </p:sp>
      <p:sp>
        <p:nvSpPr>
          <p:cNvPr id="3" name="Date Placeholder 2">
            <a:extLst>
              <a:ext uri="{FF2B5EF4-FFF2-40B4-BE49-F238E27FC236}">
                <a16:creationId xmlns:a16="http://schemas.microsoft.com/office/drawing/2014/main" id="{F939F2ED-9060-2705-603D-AED2A1D4A990}"/>
              </a:ext>
            </a:extLst>
          </p:cNvPr>
          <p:cNvSpPr>
            <a:spLocks noGrp="1"/>
          </p:cNvSpPr>
          <p:nvPr>
            <p:ph type="dt" sz="half" idx="10"/>
          </p:nvPr>
        </p:nvSpPr>
        <p:spPr/>
        <p:txBody>
          <a:bodyPr/>
          <a:lstStyle/>
          <a:p>
            <a:fld id="{8E01641B-4E5C-4488-9B20-AFF3C8C36D70}"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8313CA99-8124-1B47-AE9C-610A65269812}"/>
              </a:ext>
            </a:extLst>
          </p:cNvPr>
          <p:cNvSpPr>
            <a:spLocks noGrp="1"/>
          </p:cNvSpPr>
          <p:nvPr>
            <p:ph type="sldNum" sz="quarter" idx="12"/>
          </p:nvPr>
        </p:nvSpPr>
        <p:spPr/>
        <p:txBody>
          <a:bodyPr/>
          <a:lstStyle/>
          <a:p>
            <a:fld id="{0C913308-F349-4B6D-A68A-DD1791B4A57B}" type="slidenum">
              <a:rPr lang="zh-CN" altLang="en-US" smtClean="0"/>
              <a:t>10</a:t>
            </a:fld>
            <a:endParaRPr lang="zh-CN" altLang="en-US"/>
          </a:p>
        </p:txBody>
      </p:sp>
    </p:spTree>
    <p:custDataLst>
      <p:tags r:id="rId1"/>
    </p:custDataLst>
    <p:extLst>
      <p:ext uri="{BB962C8B-B14F-4D97-AF65-F5344CB8AC3E}">
        <p14:creationId xmlns:p14="http://schemas.microsoft.com/office/powerpoint/2010/main" val="31715654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9" name="Diagram 8">
            <a:extLst>
              <a:ext uri="{FF2B5EF4-FFF2-40B4-BE49-F238E27FC236}">
                <a16:creationId xmlns:a16="http://schemas.microsoft.com/office/drawing/2014/main" id="{652C32BD-416A-D5B4-DD1D-BCA370D74F2E}"/>
              </a:ext>
            </a:extLst>
          </p:cNvPr>
          <p:cNvGraphicFramePr/>
          <p:nvPr>
            <p:extLst>
              <p:ext uri="{D42A27DB-BD31-4B8C-83A1-F6EECF244321}">
                <p14:modId xmlns:p14="http://schemas.microsoft.com/office/powerpoint/2010/main" val="3816528638"/>
              </p:ext>
            </p:extLst>
          </p:nvPr>
        </p:nvGraphicFramePr>
        <p:xfrm>
          <a:off x="2412330" y="0"/>
          <a:ext cx="6450808" cy="4690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65441AA-F8A1-C3B1-C7AA-2C7EFA80BF52}"/>
              </a:ext>
            </a:extLst>
          </p:cNvPr>
          <p:cNvSpPr txBox="1"/>
          <p:nvPr/>
        </p:nvSpPr>
        <p:spPr>
          <a:xfrm>
            <a:off x="0" y="1191704"/>
            <a:ext cx="3570488" cy="2246769"/>
          </a:xfrm>
          <a:prstGeom prst="rect">
            <a:avLst/>
          </a:prstGeom>
          <a:noFill/>
        </p:spPr>
        <p:txBody>
          <a:bodyPr wrap="square">
            <a:sp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The principles underlying traditional command and control apply to </a:t>
            </a:r>
          </a:p>
          <a:p>
            <a:pPr algn="ctr"/>
            <a:r>
              <a:rPr lang="en-US" sz="2800" dirty="0">
                <a:solidFill>
                  <a:srgbClr val="FFFF00"/>
                </a:solidFill>
                <a:latin typeface="Times New Roman" panose="02020603050405020304" pitchFamily="18" charset="0"/>
                <a:cs typeface="Times New Roman" panose="02020603050405020304" pitchFamily="18" charset="0"/>
              </a:rPr>
              <a:t>Industrial Age warfare.</a:t>
            </a:r>
          </a:p>
        </p:txBody>
      </p:sp>
      <p:sp>
        <p:nvSpPr>
          <p:cNvPr id="2" name="Date Placeholder 1">
            <a:extLst>
              <a:ext uri="{FF2B5EF4-FFF2-40B4-BE49-F238E27FC236}">
                <a16:creationId xmlns:a16="http://schemas.microsoft.com/office/drawing/2014/main" id="{07A90C23-5EB9-4E50-8036-BFEE6F3DF23D}"/>
              </a:ext>
            </a:extLst>
          </p:cNvPr>
          <p:cNvSpPr>
            <a:spLocks noGrp="1"/>
          </p:cNvSpPr>
          <p:nvPr>
            <p:ph type="dt" sz="half" idx="10"/>
          </p:nvPr>
        </p:nvSpPr>
        <p:spPr/>
        <p:txBody>
          <a:bodyPr/>
          <a:lstStyle/>
          <a:p>
            <a:fld id="{DA58D127-C40A-42A5-9D9C-7F0AA4F42087}"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26A44F9F-D344-D0FE-B717-68241F10C0D3}"/>
              </a:ext>
            </a:extLst>
          </p:cNvPr>
          <p:cNvSpPr>
            <a:spLocks noGrp="1"/>
          </p:cNvSpPr>
          <p:nvPr>
            <p:ph type="sldNum" sz="quarter" idx="12"/>
          </p:nvPr>
        </p:nvSpPr>
        <p:spPr/>
        <p:txBody>
          <a:bodyPr/>
          <a:lstStyle/>
          <a:p>
            <a:fld id="{0C913308-F349-4B6D-A68A-DD1791B4A57B}" type="slidenum">
              <a:rPr lang="zh-CN" altLang="en-US" smtClean="0"/>
              <a:t>11</a:t>
            </a:fld>
            <a:endParaRPr lang="zh-CN" altLang="en-US"/>
          </a:p>
        </p:txBody>
      </p:sp>
    </p:spTree>
    <p:custDataLst>
      <p:tags r:id="rId1"/>
    </p:custDataLst>
    <p:extLst>
      <p:ext uri="{BB962C8B-B14F-4D97-AF65-F5344CB8AC3E}">
        <p14:creationId xmlns:p14="http://schemas.microsoft.com/office/powerpoint/2010/main" val="14193265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50D718-DDE7-3149-BC21-4285B153FE9D}"/>
              </a:ext>
            </a:extLst>
          </p:cNvPr>
          <p:cNvPicPr>
            <a:picLocks noChangeAspect="1"/>
          </p:cNvPicPr>
          <p:nvPr/>
        </p:nvPicPr>
        <p:blipFill>
          <a:blip r:embed="rId4"/>
          <a:stretch>
            <a:fillRect/>
          </a:stretch>
        </p:blipFill>
        <p:spPr>
          <a:xfrm>
            <a:off x="3959022" y="0"/>
            <a:ext cx="4983568" cy="4519948"/>
          </a:xfrm>
          <a:prstGeom prst="rect">
            <a:avLst/>
          </a:prstGeom>
        </p:spPr>
      </p:pic>
      <p:sp>
        <p:nvSpPr>
          <p:cNvPr id="2" name="TextBox 46">
            <a:extLst>
              <a:ext uri="{FF2B5EF4-FFF2-40B4-BE49-F238E27FC236}">
                <a16:creationId xmlns:a16="http://schemas.microsoft.com/office/drawing/2014/main" id="{6B8F02E5-125C-4B7F-2608-0E0421AAF031}"/>
              </a:ext>
            </a:extLst>
          </p:cNvPr>
          <p:cNvSpPr txBox="1">
            <a:spLocks noChangeArrowheads="1"/>
          </p:cNvSpPr>
          <p:nvPr/>
        </p:nvSpPr>
        <p:spPr bwMode="auto">
          <a:xfrm>
            <a:off x="450056" y="201846"/>
            <a:ext cx="8101013" cy="8400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0229" tIns="40115" rIns="80229" bIns="40115" rtlCol="0" anchor="ctr">
            <a:normAutofit/>
          </a:bodyPr>
          <a:lstStyle>
            <a:defPPr>
              <a:defRPr lang="zh-CN"/>
            </a:defPPr>
            <a:lvl1pPr>
              <a:defRPr b="1">
                <a:solidFill>
                  <a:schemeClr val="bg1"/>
                </a:solidFill>
                <a:cs typeface="+mn-ea"/>
              </a:defRPr>
            </a:lvl1pPr>
            <a:lvl2pPr marL="742950" indent="-285750">
              <a:defRPr>
                <a:latin typeface="Lato Light"/>
                <a:ea typeface="MS PGothic" panose="020B0600070205080204" pitchFamily="34" charset="-128"/>
              </a:defRPr>
            </a:lvl2pPr>
            <a:lvl3pPr marL="1143000" indent="-228600">
              <a:defRPr>
                <a:latin typeface="Lato Light"/>
                <a:ea typeface="MS PGothic" panose="020B0600070205080204" pitchFamily="34" charset="-128"/>
              </a:defRPr>
            </a:lvl3pPr>
            <a:lvl4pPr marL="1600200" indent="-228600">
              <a:defRPr>
                <a:latin typeface="Lato Light"/>
                <a:ea typeface="MS PGothic" panose="020B0600070205080204" pitchFamily="34" charset="-128"/>
              </a:defRPr>
            </a:lvl4pPr>
            <a:lvl5pPr marL="2057400" indent="-228600">
              <a:defRPr>
                <a:latin typeface="Lato Light"/>
                <a:ea typeface="MS PGothic" panose="020B0600070205080204" pitchFamily="34" charset="-128"/>
              </a:defRPr>
            </a:lvl5pPr>
            <a:lvl6pPr marL="2514600" indent="-228600" defTabSz="912495" eaLnBrk="0" fontAlgn="base" hangingPunct="0">
              <a:spcBef>
                <a:spcPct val="0"/>
              </a:spcBef>
              <a:spcAft>
                <a:spcPct val="0"/>
              </a:spcAft>
              <a:defRPr>
                <a:latin typeface="Lato Light"/>
                <a:ea typeface="MS PGothic" panose="020B0600070205080204" pitchFamily="34" charset="-128"/>
              </a:defRPr>
            </a:lvl6pPr>
            <a:lvl7pPr marL="2971800" indent="-228600" defTabSz="912495" eaLnBrk="0" fontAlgn="base" hangingPunct="0">
              <a:spcBef>
                <a:spcPct val="0"/>
              </a:spcBef>
              <a:spcAft>
                <a:spcPct val="0"/>
              </a:spcAft>
              <a:defRPr>
                <a:latin typeface="Lato Light"/>
                <a:ea typeface="MS PGothic" panose="020B0600070205080204" pitchFamily="34" charset="-128"/>
              </a:defRPr>
            </a:lvl7pPr>
            <a:lvl8pPr marL="3429000" indent="-228600" defTabSz="912495" eaLnBrk="0" fontAlgn="base" hangingPunct="0">
              <a:spcBef>
                <a:spcPct val="0"/>
              </a:spcBef>
              <a:spcAft>
                <a:spcPct val="0"/>
              </a:spcAft>
              <a:defRPr>
                <a:latin typeface="Lato Light"/>
                <a:ea typeface="MS PGothic" panose="020B0600070205080204" pitchFamily="34" charset="-128"/>
              </a:defRPr>
            </a:lvl8pPr>
            <a:lvl9pPr marL="3886200" indent="-228600" defTabSz="912495" eaLnBrk="0" fontAlgn="base" hangingPunct="0">
              <a:spcBef>
                <a:spcPct val="0"/>
              </a:spcBef>
              <a:spcAft>
                <a:spcPct val="0"/>
              </a:spcAft>
              <a:defRPr>
                <a:latin typeface="Lato Light"/>
                <a:ea typeface="MS PGothic" panose="020B0600070205080204" pitchFamily="34" charset="-128"/>
              </a:defRPr>
            </a:lvl9pPr>
          </a:lstStyle>
          <a:p>
            <a:pPr algn="ctr">
              <a:spcBef>
                <a:spcPct val="0"/>
              </a:spcBef>
              <a:spcAft>
                <a:spcPts val="600"/>
              </a:spcAft>
            </a:pPr>
            <a:r>
              <a:rPr lang="en-US" sz="4000" dirty="0">
                <a:solidFill>
                  <a:schemeClr val="tx1"/>
                </a:solidFill>
              </a:rPr>
              <a:t>Specialization</a:t>
            </a:r>
            <a:endParaRPr lang="zh-CN" altLang="en-US" sz="4000" kern="1200" dirty="0">
              <a:solidFill>
                <a:schemeClr val="tx1"/>
              </a:solidFill>
              <a:latin typeface="+mj-lt"/>
              <a:ea typeface="+mj-ea"/>
              <a:cs typeface="+mj-cs"/>
            </a:endParaRPr>
          </a:p>
        </p:txBody>
      </p:sp>
      <p:sp>
        <p:nvSpPr>
          <p:cNvPr id="26" name="Content Placeholder 3">
            <a:extLst>
              <a:ext uri="{FF2B5EF4-FFF2-40B4-BE49-F238E27FC236}">
                <a16:creationId xmlns:a16="http://schemas.microsoft.com/office/drawing/2014/main" id="{A89C9356-98FD-A1C2-7CB5-0FC554F0C248}"/>
              </a:ext>
            </a:extLst>
          </p:cNvPr>
          <p:cNvSpPr>
            <a:spLocks noGrp="1"/>
          </p:cNvSpPr>
          <p:nvPr>
            <p:ph sz="half" idx="2"/>
          </p:nvPr>
        </p:nvSpPr>
        <p:spPr>
          <a:xfrm>
            <a:off x="0" y="1041898"/>
            <a:ext cx="3975497" cy="3326374"/>
          </a:xfrm>
        </p:spPr>
        <p:txBody>
          <a:bodyPr>
            <a:normAutofit fontScale="77500" lnSpcReduction="20000"/>
          </a:bodyPr>
          <a:lstStyle/>
          <a:p>
            <a:pPr marL="0" indent="0" algn="ctr">
              <a:buFont typeface="Wingdings" panose="05000000000000000000" pitchFamily="2" charset="2"/>
              <a:buNone/>
            </a:pPr>
            <a:r>
              <a:rPr lang="en-US" altLang="en-US" sz="2900" dirty="0">
                <a:effectLst/>
                <a:latin typeface="Adobe Garamond Pro" pitchFamily="18" charset="0"/>
                <a:cs typeface="Arial" panose="020B0604020202020204" pitchFamily="34" charset="0"/>
              </a:rPr>
              <a:t>In military affairs, specialization (creation of career branches and very specialized organizations) enabled much more efficient career development and training. </a:t>
            </a:r>
          </a:p>
          <a:p>
            <a:pPr marL="0" indent="0" algn="ctr">
              <a:buFont typeface="Wingdings" panose="05000000000000000000" pitchFamily="2" charset="2"/>
              <a:buNone/>
            </a:pPr>
            <a:endParaRPr lang="en-US" altLang="en-US" sz="2900" dirty="0">
              <a:effectLst/>
              <a:latin typeface="Adobe Garamond Pro" pitchFamily="18" charset="0"/>
              <a:cs typeface="Arial" panose="020B0604020202020204" pitchFamily="34" charset="0"/>
            </a:endParaRPr>
          </a:p>
          <a:p>
            <a:pPr marL="0" indent="0" algn="ctr">
              <a:buFont typeface="Wingdings" panose="05000000000000000000" pitchFamily="2" charset="2"/>
              <a:buNone/>
            </a:pPr>
            <a:r>
              <a:rPr lang="en-US" altLang="en-US" sz="2900" dirty="0">
                <a:effectLst/>
                <a:latin typeface="Adobe Garamond Pro" pitchFamily="18" charset="0"/>
                <a:cs typeface="Arial" panose="020B0604020202020204" pitchFamily="34" charset="0"/>
              </a:rPr>
              <a:t>During military operations, the specialized capabilities often generated capacities that simply could not be created by groups of generalists.</a:t>
            </a:r>
          </a:p>
        </p:txBody>
      </p:sp>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a:xfrm>
            <a:off x="3075385" y="4671624"/>
            <a:ext cx="2850356" cy="268350"/>
          </a:xfrm>
        </p:spPr>
        <p:txBody>
          <a:bodyPr vert="horz" lIns="80229" tIns="40115" rIns="80229" bIns="40115" rtlCol="0" anchor="ctr">
            <a:normAutofit/>
          </a:bodyPr>
          <a:lstStyle/>
          <a:p>
            <a:pPr>
              <a:spcAft>
                <a:spcPts val="600"/>
              </a:spcAft>
            </a:pPr>
            <a:r>
              <a:rPr lang="en-US" altLang="zh-CN"/>
              <a:t>Electronic Warfare</a:t>
            </a:r>
            <a:endParaRPr lang="zh-CN" altLang="en-US"/>
          </a:p>
        </p:txBody>
      </p:sp>
      <p:sp>
        <p:nvSpPr>
          <p:cNvPr id="4" name="Date Placeholder 3">
            <a:extLst>
              <a:ext uri="{FF2B5EF4-FFF2-40B4-BE49-F238E27FC236}">
                <a16:creationId xmlns:a16="http://schemas.microsoft.com/office/drawing/2014/main" id="{D2B26504-933F-2C2E-F277-CC1CEA91A844}"/>
              </a:ext>
            </a:extLst>
          </p:cNvPr>
          <p:cNvSpPr>
            <a:spLocks noGrp="1"/>
          </p:cNvSpPr>
          <p:nvPr>
            <p:ph type="dt" sz="half" idx="10"/>
          </p:nvPr>
        </p:nvSpPr>
        <p:spPr/>
        <p:txBody>
          <a:bodyPr/>
          <a:lstStyle/>
          <a:p>
            <a:fld id="{34F172ED-B3E7-4FBE-9213-D4DB6BDE3F01}" type="datetime3">
              <a:rPr lang="en-US" altLang="zh-CN" smtClean="0"/>
              <a:t>23 December 2022</a:t>
            </a:fld>
            <a:endParaRPr lang="zh-CN" altLang="en-US"/>
          </a:p>
        </p:txBody>
      </p:sp>
      <p:sp>
        <p:nvSpPr>
          <p:cNvPr id="5" name="Slide Number Placeholder 4">
            <a:extLst>
              <a:ext uri="{FF2B5EF4-FFF2-40B4-BE49-F238E27FC236}">
                <a16:creationId xmlns:a16="http://schemas.microsoft.com/office/drawing/2014/main" id="{6F53F3AB-FBB0-3F50-D58D-B0F1181A5668}"/>
              </a:ext>
            </a:extLst>
          </p:cNvPr>
          <p:cNvSpPr>
            <a:spLocks noGrp="1"/>
          </p:cNvSpPr>
          <p:nvPr>
            <p:ph type="sldNum" sz="quarter" idx="12"/>
          </p:nvPr>
        </p:nvSpPr>
        <p:spPr/>
        <p:txBody>
          <a:bodyPr/>
          <a:lstStyle/>
          <a:p>
            <a:fld id="{0C913308-F349-4B6D-A68A-DD1791B4A57B}" type="slidenum">
              <a:rPr lang="zh-CN" altLang="en-US" smtClean="0"/>
              <a:t>12</a:t>
            </a:fld>
            <a:endParaRPr lang="zh-CN" altLang="en-US"/>
          </a:p>
        </p:txBody>
      </p:sp>
    </p:spTree>
    <p:custDataLst>
      <p:tags r:id="rId1"/>
    </p:custDataLst>
    <p:extLst>
      <p:ext uri="{BB962C8B-B14F-4D97-AF65-F5344CB8AC3E}">
        <p14:creationId xmlns:p14="http://schemas.microsoft.com/office/powerpoint/2010/main" val="18166871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9" name="Diagram 8">
            <a:extLst>
              <a:ext uri="{FF2B5EF4-FFF2-40B4-BE49-F238E27FC236}">
                <a16:creationId xmlns:a16="http://schemas.microsoft.com/office/drawing/2014/main" id="{652C32BD-416A-D5B4-DD1D-BCA370D74F2E}"/>
              </a:ext>
            </a:extLst>
          </p:cNvPr>
          <p:cNvGraphicFramePr/>
          <p:nvPr>
            <p:extLst>
              <p:ext uri="{D42A27DB-BD31-4B8C-83A1-F6EECF244321}">
                <p14:modId xmlns:p14="http://schemas.microsoft.com/office/powerpoint/2010/main" val="1958899542"/>
              </p:ext>
            </p:extLst>
          </p:nvPr>
        </p:nvGraphicFramePr>
        <p:xfrm>
          <a:off x="2412330" y="0"/>
          <a:ext cx="6450808" cy="4690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65441AA-F8A1-C3B1-C7AA-2C7EFA80BF52}"/>
              </a:ext>
            </a:extLst>
          </p:cNvPr>
          <p:cNvSpPr txBox="1"/>
          <p:nvPr/>
        </p:nvSpPr>
        <p:spPr>
          <a:xfrm>
            <a:off x="0" y="1191704"/>
            <a:ext cx="3570488" cy="2246769"/>
          </a:xfrm>
          <a:prstGeom prst="rect">
            <a:avLst/>
          </a:prstGeom>
          <a:noFill/>
        </p:spPr>
        <p:txBody>
          <a:bodyPr wrap="square">
            <a:sp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The principles underlying traditional command and control apply to </a:t>
            </a:r>
          </a:p>
          <a:p>
            <a:pPr algn="ctr"/>
            <a:r>
              <a:rPr lang="en-US" sz="2800" dirty="0">
                <a:solidFill>
                  <a:srgbClr val="FFFF00"/>
                </a:solidFill>
                <a:latin typeface="Times New Roman" panose="02020603050405020304" pitchFamily="18" charset="0"/>
                <a:cs typeface="Times New Roman" panose="02020603050405020304" pitchFamily="18" charset="0"/>
              </a:rPr>
              <a:t>Industrial Age warfare.</a:t>
            </a:r>
          </a:p>
        </p:txBody>
      </p:sp>
      <p:sp>
        <p:nvSpPr>
          <p:cNvPr id="2" name="Date Placeholder 1">
            <a:extLst>
              <a:ext uri="{FF2B5EF4-FFF2-40B4-BE49-F238E27FC236}">
                <a16:creationId xmlns:a16="http://schemas.microsoft.com/office/drawing/2014/main" id="{EB0F4A8C-1058-3F18-CF74-C11F70EE4E8C}"/>
              </a:ext>
            </a:extLst>
          </p:cNvPr>
          <p:cNvSpPr>
            <a:spLocks noGrp="1"/>
          </p:cNvSpPr>
          <p:nvPr>
            <p:ph type="dt" sz="half" idx="10"/>
          </p:nvPr>
        </p:nvSpPr>
        <p:spPr/>
        <p:txBody>
          <a:bodyPr/>
          <a:lstStyle/>
          <a:p>
            <a:fld id="{027D9B6A-8682-4304-B477-0E88B8E1402D}"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CDC46851-8CC4-146A-91FD-D86FC47E63F9}"/>
              </a:ext>
            </a:extLst>
          </p:cNvPr>
          <p:cNvSpPr>
            <a:spLocks noGrp="1"/>
          </p:cNvSpPr>
          <p:nvPr>
            <p:ph type="sldNum" sz="quarter" idx="12"/>
          </p:nvPr>
        </p:nvSpPr>
        <p:spPr/>
        <p:txBody>
          <a:bodyPr/>
          <a:lstStyle/>
          <a:p>
            <a:fld id="{0C913308-F349-4B6D-A68A-DD1791B4A57B}" type="slidenum">
              <a:rPr lang="zh-CN" altLang="en-US" smtClean="0"/>
              <a:t>13</a:t>
            </a:fld>
            <a:endParaRPr lang="zh-CN" altLang="en-US"/>
          </a:p>
        </p:txBody>
      </p:sp>
    </p:spTree>
    <p:custDataLst>
      <p:tags r:id="rId1"/>
    </p:custDataLst>
    <p:extLst>
      <p:ext uri="{BB962C8B-B14F-4D97-AF65-F5344CB8AC3E}">
        <p14:creationId xmlns:p14="http://schemas.microsoft.com/office/powerpoint/2010/main" val="33330949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6">
            <a:extLst>
              <a:ext uri="{FF2B5EF4-FFF2-40B4-BE49-F238E27FC236}">
                <a16:creationId xmlns:a16="http://schemas.microsoft.com/office/drawing/2014/main" id="{6B8F02E5-125C-4B7F-2608-0E0421AAF031}"/>
              </a:ext>
            </a:extLst>
          </p:cNvPr>
          <p:cNvSpPr txBox="1">
            <a:spLocks noChangeArrowheads="1"/>
          </p:cNvSpPr>
          <p:nvPr/>
        </p:nvSpPr>
        <p:spPr bwMode="auto">
          <a:xfrm>
            <a:off x="450056" y="201846"/>
            <a:ext cx="8101013" cy="8400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0229" tIns="40115" rIns="80229" bIns="40115" rtlCol="0" anchor="ctr">
            <a:normAutofit/>
          </a:bodyPr>
          <a:lstStyle>
            <a:defPPr>
              <a:defRPr lang="zh-CN"/>
            </a:defPPr>
            <a:lvl1pPr>
              <a:defRPr b="1">
                <a:solidFill>
                  <a:schemeClr val="bg1"/>
                </a:solidFill>
                <a:cs typeface="+mn-ea"/>
              </a:defRPr>
            </a:lvl1pPr>
            <a:lvl2pPr marL="742950" indent="-285750">
              <a:defRPr>
                <a:latin typeface="Lato Light"/>
                <a:ea typeface="MS PGothic" panose="020B0600070205080204" pitchFamily="34" charset="-128"/>
              </a:defRPr>
            </a:lvl2pPr>
            <a:lvl3pPr marL="1143000" indent="-228600">
              <a:defRPr>
                <a:latin typeface="Lato Light"/>
                <a:ea typeface="MS PGothic" panose="020B0600070205080204" pitchFamily="34" charset="-128"/>
              </a:defRPr>
            </a:lvl3pPr>
            <a:lvl4pPr marL="1600200" indent="-228600">
              <a:defRPr>
                <a:latin typeface="Lato Light"/>
                <a:ea typeface="MS PGothic" panose="020B0600070205080204" pitchFamily="34" charset="-128"/>
              </a:defRPr>
            </a:lvl4pPr>
            <a:lvl5pPr marL="2057400" indent="-228600">
              <a:defRPr>
                <a:latin typeface="Lato Light"/>
                <a:ea typeface="MS PGothic" panose="020B0600070205080204" pitchFamily="34" charset="-128"/>
              </a:defRPr>
            </a:lvl5pPr>
            <a:lvl6pPr marL="2514600" indent="-228600" defTabSz="912495" eaLnBrk="0" fontAlgn="base" hangingPunct="0">
              <a:spcBef>
                <a:spcPct val="0"/>
              </a:spcBef>
              <a:spcAft>
                <a:spcPct val="0"/>
              </a:spcAft>
              <a:defRPr>
                <a:latin typeface="Lato Light"/>
                <a:ea typeface="MS PGothic" panose="020B0600070205080204" pitchFamily="34" charset="-128"/>
              </a:defRPr>
            </a:lvl6pPr>
            <a:lvl7pPr marL="2971800" indent="-228600" defTabSz="912495" eaLnBrk="0" fontAlgn="base" hangingPunct="0">
              <a:spcBef>
                <a:spcPct val="0"/>
              </a:spcBef>
              <a:spcAft>
                <a:spcPct val="0"/>
              </a:spcAft>
              <a:defRPr>
                <a:latin typeface="Lato Light"/>
                <a:ea typeface="MS PGothic" panose="020B0600070205080204" pitchFamily="34" charset="-128"/>
              </a:defRPr>
            </a:lvl7pPr>
            <a:lvl8pPr marL="3429000" indent="-228600" defTabSz="912495" eaLnBrk="0" fontAlgn="base" hangingPunct="0">
              <a:spcBef>
                <a:spcPct val="0"/>
              </a:spcBef>
              <a:spcAft>
                <a:spcPct val="0"/>
              </a:spcAft>
              <a:defRPr>
                <a:latin typeface="Lato Light"/>
                <a:ea typeface="MS PGothic" panose="020B0600070205080204" pitchFamily="34" charset="-128"/>
              </a:defRPr>
            </a:lvl8pPr>
            <a:lvl9pPr marL="3886200" indent="-228600" defTabSz="912495" eaLnBrk="0" fontAlgn="base" hangingPunct="0">
              <a:spcBef>
                <a:spcPct val="0"/>
              </a:spcBef>
              <a:spcAft>
                <a:spcPct val="0"/>
              </a:spcAft>
              <a:defRPr>
                <a:latin typeface="Lato Light"/>
                <a:ea typeface="MS PGothic" panose="020B0600070205080204" pitchFamily="34" charset="-128"/>
              </a:defRPr>
            </a:lvl9pPr>
          </a:lstStyle>
          <a:p>
            <a:pPr algn="ctr">
              <a:spcBef>
                <a:spcPct val="0"/>
              </a:spcBef>
              <a:spcAft>
                <a:spcPts val="600"/>
              </a:spcAft>
            </a:pPr>
            <a:r>
              <a:rPr lang="en-US" sz="4000" dirty="0">
                <a:solidFill>
                  <a:schemeClr val="tx1"/>
                </a:solidFill>
              </a:rPr>
              <a:t>Optimization</a:t>
            </a:r>
            <a:endParaRPr lang="zh-CN" altLang="en-US" sz="4000" kern="1200" dirty="0">
              <a:solidFill>
                <a:schemeClr val="tx1"/>
              </a:solidFill>
              <a:latin typeface="+mj-lt"/>
              <a:ea typeface="+mj-ea"/>
              <a:cs typeface="+mj-cs"/>
            </a:endParaRPr>
          </a:p>
        </p:txBody>
      </p:sp>
      <p:sp>
        <p:nvSpPr>
          <p:cNvPr id="26" name="Content Placeholder 3">
            <a:extLst>
              <a:ext uri="{FF2B5EF4-FFF2-40B4-BE49-F238E27FC236}">
                <a16:creationId xmlns:a16="http://schemas.microsoft.com/office/drawing/2014/main" id="{A89C9356-98FD-A1C2-7CB5-0FC554F0C248}"/>
              </a:ext>
            </a:extLst>
          </p:cNvPr>
          <p:cNvSpPr>
            <a:spLocks noGrp="1"/>
          </p:cNvSpPr>
          <p:nvPr>
            <p:ph sz="half" idx="2"/>
          </p:nvPr>
        </p:nvSpPr>
        <p:spPr>
          <a:xfrm>
            <a:off x="4575573" y="856968"/>
            <a:ext cx="4245470" cy="3814655"/>
          </a:xfrm>
        </p:spPr>
        <p:txBody>
          <a:bodyPr>
            <a:noAutofit/>
          </a:bodyPr>
          <a:lstStyle/>
          <a:p>
            <a:pPr marL="0" indent="0" algn="just">
              <a:buFont typeface="Wingdings" panose="05000000000000000000" pitchFamily="2" charset="2"/>
              <a:buNone/>
            </a:pPr>
            <a:r>
              <a:rPr lang="en-US" altLang="en-US" sz="2200" dirty="0">
                <a:effectLst/>
                <a:latin typeface="Adobe Garamond Pro" pitchFamily="18" charset="0"/>
                <a:cs typeface="Arial" panose="020B0604020202020204" pitchFamily="34" charset="0"/>
              </a:rPr>
              <a:t>A characteristic assumption of the</a:t>
            </a:r>
            <a:r>
              <a:rPr lang="ro-RO" altLang="en-US" sz="2200" dirty="0">
                <a:effectLst/>
                <a:latin typeface="Adobe Garamond Pro" pitchFamily="18" charset="0"/>
                <a:cs typeface="Arial" panose="020B0604020202020204" pitchFamily="34" charset="0"/>
              </a:rPr>
              <a:t> </a:t>
            </a:r>
            <a:r>
              <a:rPr lang="en-US" altLang="en-US" sz="2200" dirty="0">
                <a:effectLst/>
                <a:latin typeface="Adobe Garamond Pro" pitchFamily="18" charset="0"/>
                <a:cs typeface="Arial" panose="020B0604020202020204" pitchFamily="34" charset="0"/>
              </a:rPr>
              <a:t>Industrial Age was that every problem had a </a:t>
            </a:r>
            <a:r>
              <a:rPr lang="en-US" altLang="en-US" sz="2200" dirty="0">
                <a:solidFill>
                  <a:srgbClr val="FF0000"/>
                </a:solidFill>
                <a:effectLst/>
                <a:latin typeface="Adobe Garamond Pro" pitchFamily="18" charset="0"/>
                <a:cs typeface="Arial" panose="020B0604020202020204" pitchFamily="34" charset="0"/>
              </a:rPr>
              <a:t>“best” solution</a:t>
            </a:r>
            <a:r>
              <a:rPr lang="ro-RO" altLang="en-US" sz="2200" dirty="0">
                <a:solidFill>
                  <a:srgbClr val="FF0000"/>
                </a:solidFill>
                <a:effectLst/>
                <a:latin typeface="Adobe Garamond Pro" pitchFamily="18" charset="0"/>
                <a:cs typeface="Arial" panose="020B0604020202020204" pitchFamily="34" charset="0"/>
              </a:rPr>
              <a:t> </a:t>
            </a:r>
            <a:r>
              <a:rPr lang="en-US" altLang="en-US" sz="2200" dirty="0">
                <a:effectLst/>
                <a:latin typeface="Adobe Garamond Pro" pitchFamily="18" charset="0"/>
                <a:cs typeface="Arial" panose="020B0604020202020204" pitchFamily="34" charset="0"/>
              </a:rPr>
              <a:t>and every asset had an ideal employment.</a:t>
            </a:r>
            <a:endParaRPr lang="ro-RO" altLang="en-US" sz="2200" dirty="0">
              <a:effectLst/>
              <a:latin typeface="Adobe Garamond Pro" pitchFamily="18" charset="0"/>
              <a:cs typeface="Arial" panose="020B0604020202020204" pitchFamily="34" charset="0"/>
            </a:endParaRPr>
          </a:p>
          <a:p>
            <a:pPr marL="0" indent="0" algn="just">
              <a:buFont typeface="Wingdings" panose="05000000000000000000" pitchFamily="2" charset="2"/>
              <a:buNone/>
            </a:pPr>
            <a:endParaRPr lang="ro-RO" altLang="en-US" sz="2200" dirty="0">
              <a:effectLst/>
              <a:latin typeface="Adobe Garamond Pro" pitchFamily="18" charset="0"/>
              <a:cs typeface="Arial" panose="020B0604020202020204" pitchFamily="34" charset="0"/>
            </a:endParaRPr>
          </a:p>
          <a:p>
            <a:pPr marL="0" indent="0" algn="just">
              <a:buFont typeface="Wingdings" panose="05000000000000000000" pitchFamily="2" charset="2"/>
              <a:buNone/>
            </a:pPr>
            <a:r>
              <a:rPr lang="en-US" altLang="en-US" sz="2200" dirty="0">
                <a:effectLst/>
                <a:latin typeface="Adobe Garamond Pro" pitchFamily="18" charset="0"/>
                <a:cs typeface="Arial" panose="020B0604020202020204" pitchFamily="34" charset="0"/>
              </a:rPr>
              <a:t>This was most obvious</a:t>
            </a:r>
            <a:r>
              <a:rPr lang="ro-RO" altLang="en-US" sz="2200" dirty="0">
                <a:effectLst/>
                <a:latin typeface="Adobe Garamond Pro" pitchFamily="18" charset="0"/>
                <a:cs typeface="Arial" panose="020B0604020202020204" pitchFamily="34" charset="0"/>
              </a:rPr>
              <a:t> </a:t>
            </a:r>
            <a:r>
              <a:rPr lang="en-US" altLang="en-US" sz="2200" dirty="0">
                <a:effectLst/>
                <a:latin typeface="Adobe Garamond Pro" pitchFamily="18" charset="0"/>
                <a:cs typeface="Arial" panose="020B0604020202020204" pitchFamily="34" charset="0"/>
              </a:rPr>
              <a:t>in </a:t>
            </a:r>
            <a:r>
              <a:rPr lang="en-US" altLang="en-US" sz="2200" dirty="0">
                <a:solidFill>
                  <a:srgbClr val="FF0000"/>
                </a:solidFill>
                <a:effectLst/>
                <a:latin typeface="Adobe Garamond Pro" pitchFamily="18" charset="0"/>
                <a:cs typeface="Arial" panose="020B0604020202020204" pitchFamily="34" charset="0"/>
              </a:rPr>
              <a:t>the design of weapons systems</a:t>
            </a:r>
            <a:r>
              <a:rPr lang="en-US" altLang="en-US" sz="2200" dirty="0">
                <a:solidFill>
                  <a:srgbClr val="FFFF00"/>
                </a:solidFill>
                <a:effectLst/>
                <a:latin typeface="Adobe Garamond Pro" pitchFamily="18" charset="0"/>
                <a:cs typeface="Arial" panose="020B0604020202020204" pitchFamily="34" charset="0"/>
              </a:rPr>
              <a:t> </a:t>
            </a:r>
            <a:r>
              <a:rPr lang="en-US" altLang="en-US" sz="2200" dirty="0">
                <a:effectLst/>
                <a:latin typeface="Adobe Garamond Pro" pitchFamily="18" charset="0"/>
                <a:cs typeface="Arial" panose="020B0604020202020204" pitchFamily="34" charset="0"/>
              </a:rPr>
              <a:t>that were optimized against</a:t>
            </a:r>
            <a:r>
              <a:rPr lang="ro-RO" altLang="en-US" sz="2200" dirty="0">
                <a:effectLst/>
                <a:latin typeface="Adobe Garamond Pro" pitchFamily="18" charset="0"/>
                <a:cs typeface="Arial" panose="020B0604020202020204" pitchFamily="34" charset="0"/>
              </a:rPr>
              <a:t> </a:t>
            </a:r>
            <a:r>
              <a:rPr lang="en-US" altLang="en-US" sz="2200" dirty="0">
                <a:effectLst/>
                <a:latin typeface="Adobe Garamond Pro" pitchFamily="18" charset="0"/>
                <a:cs typeface="Arial" panose="020B0604020202020204" pitchFamily="34" charset="0"/>
              </a:rPr>
              <a:t>the set of threats considered most likely and most dangerous to</a:t>
            </a:r>
            <a:r>
              <a:rPr lang="ro-RO" altLang="en-US" sz="2200" dirty="0">
                <a:effectLst/>
                <a:latin typeface="Adobe Garamond Pro" pitchFamily="18" charset="0"/>
                <a:cs typeface="Arial" panose="020B0604020202020204" pitchFamily="34" charset="0"/>
              </a:rPr>
              <a:t> </a:t>
            </a:r>
            <a:r>
              <a:rPr lang="en-US" altLang="en-US" sz="2200" dirty="0">
                <a:effectLst/>
                <a:latin typeface="Adobe Garamond Pro" pitchFamily="18" charset="0"/>
                <a:cs typeface="Arial" panose="020B0604020202020204" pitchFamily="34" charset="0"/>
              </a:rPr>
              <a:t>national interests.</a:t>
            </a:r>
          </a:p>
          <a:p>
            <a:endParaRPr lang="en-US" dirty="0"/>
          </a:p>
        </p:txBody>
      </p:sp>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a:xfrm>
            <a:off x="3075385" y="4671624"/>
            <a:ext cx="2850356" cy="268350"/>
          </a:xfrm>
        </p:spPr>
        <p:txBody>
          <a:bodyPr vert="horz" lIns="80229" tIns="40115" rIns="80229" bIns="40115" rtlCol="0" anchor="ctr">
            <a:normAutofit/>
          </a:bodyPr>
          <a:lstStyle/>
          <a:p>
            <a:pPr>
              <a:spcAft>
                <a:spcPts val="600"/>
              </a:spcAft>
            </a:pPr>
            <a:r>
              <a:rPr lang="en-US" altLang="zh-CN"/>
              <a:t>Electronic Warfare</a:t>
            </a:r>
            <a:endParaRPr lang="zh-CN" altLang="en-US"/>
          </a:p>
        </p:txBody>
      </p:sp>
      <p:pic>
        <p:nvPicPr>
          <p:cNvPr id="3" name="Picture 2">
            <a:extLst>
              <a:ext uri="{FF2B5EF4-FFF2-40B4-BE49-F238E27FC236}">
                <a16:creationId xmlns:a16="http://schemas.microsoft.com/office/drawing/2014/main" id="{C3B2515F-4582-2BCF-6DD2-B278B7F11D9C}"/>
              </a:ext>
            </a:extLst>
          </p:cNvPr>
          <p:cNvPicPr>
            <a:picLocks noChangeAspect="1"/>
          </p:cNvPicPr>
          <p:nvPr/>
        </p:nvPicPr>
        <p:blipFill>
          <a:blip r:embed="rId4"/>
          <a:stretch>
            <a:fillRect/>
          </a:stretch>
        </p:blipFill>
        <p:spPr>
          <a:xfrm>
            <a:off x="61131" y="1132955"/>
            <a:ext cx="4441413" cy="2774402"/>
          </a:xfrm>
          <a:prstGeom prst="rect">
            <a:avLst/>
          </a:prstGeom>
        </p:spPr>
      </p:pic>
      <p:sp>
        <p:nvSpPr>
          <p:cNvPr id="4" name="Date Placeholder 3">
            <a:extLst>
              <a:ext uri="{FF2B5EF4-FFF2-40B4-BE49-F238E27FC236}">
                <a16:creationId xmlns:a16="http://schemas.microsoft.com/office/drawing/2014/main" id="{8E22B4D7-FD52-A819-DA19-347019A71AF4}"/>
              </a:ext>
            </a:extLst>
          </p:cNvPr>
          <p:cNvSpPr>
            <a:spLocks noGrp="1"/>
          </p:cNvSpPr>
          <p:nvPr>
            <p:ph type="dt" sz="half" idx="10"/>
          </p:nvPr>
        </p:nvSpPr>
        <p:spPr/>
        <p:txBody>
          <a:bodyPr/>
          <a:lstStyle/>
          <a:p>
            <a:fld id="{ECC47A9A-7450-4079-8B83-DF5731A194F4}" type="datetime3">
              <a:rPr lang="en-US" altLang="zh-CN" smtClean="0"/>
              <a:t>23 December 2022</a:t>
            </a:fld>
            <a:endParaRPr lang="zh-CN" altLang="en-US"/>
          </a:p>
        </p:txBody>
      </p:sp>
      <p:sp>
        <p:nvSpPr>
          <p:cNvPr id="5" name="Slide Number Placeholder 4">
            <a:extLst>
              <a:ext uri="{FF2B5EF4-FFF2-40B4-BE49-F238E27FC236}">
                <a16:creationId xmlns:a16="http://schemas.microsoft.com/office/drawing/2014/main" id="{ED0B9BCF-DAF6-CDD6-2D36-F2B3132EC068}"/>
              </a:ext>
            </a:extLst>
          </p:cNvPr>
          <p:cNvSpPr>
            <a:spLocks noGrp="1"/>
          </p:cNvSpPr>
          <p:nvPr>
            <p:ph type="sldNum" sz="quarter" idx="12"/>
          </p:nvPr>
        </p:nvSpPr>
        <p:spPr/>
        <p:txBody>
          <a:bodyPr/>
          <a:lstStyle/>
          <a:p>
            <a:fld id="{0C913308-F349-4B6D-A68A-DD1791B4A57B}" type="slidenum">
              <a:rPr lang="zh-CN" altLang="en-US" smtClean="0"/>
              <a:t>14</a:t>
            </a:fld>
            <a:endParaRPr lang="zh-CN" altLang="en-US"/>
          </a:p>
        </p:txBody>
      </p:sp>
    </p:spTree>
    <p:custDataLst>
      <p:tags r:id="rId1"/>
    </p:custDataLst>
    <p:extLst>
      <p:ext uri="{BB962C8B-B14F-4D97-AF65-F5344CB8AC3E}">
        <p14:creationId xmlns:p14="http://schemas.microsoft.com/office/powerpoint/2010/main" val="19256292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9" name="Diagram 8">
            <a:extLst>
              <a:ext uri="{FF2B5EF4-FFF2-40B4-BE49-F238E27FC236}">
                <a16:creationId xmlns:a16="http://schemas.microsoft.com/office/drawing/2014/main" id="{652C32BD-416A-D5B4-DD1D-BCA370D74F2E}"/>
              </a:ext>
            </a:extLst>
          </p:cNvPr>
          <p:cNvGraphicFramePr/>
          <p:nvPr>
            <p:extLst>
              <p:ext uri="{D42A27DB-BD31-4B8C-83A1-F6EECF244321}">
                <p14:modId xmlns:p14="http://schemas.microsoft.com/office/powerpoint/2010/main" val="1236739306"/>
              </p:ext>
            </p:extLst>
          </p:nvPr>
        </p:nvGraphicFramePr>
        <p:xfrm>
          <a:off x="2412330" y="0"/>
          <a:ext cx="6450808" cy="4690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65441AA-F8A1-C3B1-C7AA-2C7EFA80BF52}"/>
              </a:ext>
            </a:extLst>
          </p:cNvPr>
          <p:cNvSpPr txBox="1"/>
          <p:nvPr/>
        </p:nvSpPr>
        <p:spPr>
          <a:xfrm>
            <a:off x="0" y="1191704"/>
            <a:ext cx="3570488" cy="2246769"/>
          </a:xfrm>
          <a:prstGeom prst="rect">
            <a:avLst/>
          </a:prstGeom>
          <a:noFill/>
        </p:spPr>
        <p:txBody>
          <a:bodyPr wrap="square">
            <a:sp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The principles underlying traditional command and control apply to </a:t>
            </a:r>
          </a:p>
          <a:p>
            <a:pPr algn="ctr"/>
            <a:r>
              <a:rPr lang="en-US" sz="2800" dirty="0">
                <a:solidFill>
                  <a:srgbClr val="FFFF00"/>
                </a:solidFill>
                <a:latin typeface="Times New Roman" panose="02020603050405020304" pitchFamily="18" charset="0"/>
                <a:cs typeface="Times New Roman" panose="02020603050405020304" pitchFamily="18" charset="0"/>
              </a:rPr>
              <a:t>Industrial Age warfare.</a:t>
            </a:r>
          </a:p>
        </p:txBody>
      </p:sp>
      <p:sp>
        <p:nvSpPr>
          <p:cNvPr id="2" name="Date Placeholder 1">
            <a:extLst>
              <a:ext uri="{FF2B5EF4-FFF2-40B4-BE49-F238E27FC236}">
                <a16:creationId xmlns:a16="http://schemas.microsoft.com/office/drawing/2014/main" id="{BF5AA33E-4A5E-0D9C-05EC-6531740FC192}"/>
              </a:ext>
            </a:extLst>
          </p:cNvPr>
          <p:cNvSpPr>
            <a:spLocks noGrp="1"/>
          </p:cNvSpPr>
          <p:nvPr>
            <p:ph type="dt" sz="half" idx="10"/>
          </p:nvPr>
        </p:nvSpPr>
        <p:spPr/>
        <p:txBody>
          <a:bodyPr/>
          <a:lstStyle/>
          <a:p>
            <a:fld id="{B82C71F4-4A5C-45EF-8BD2-9E402E30C896}"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377C5352-0717-B729-654B-C28651B41C8F}"/>
              </a:ext>
            </a:extLst>
          </p:cNvPr>
          <p:cNvSpPr>
            <a:spLocks noGrp="1"/>
          </p:cNvSpPr>
          <p:nvPr>
            <p:ph type="sldNum" sz="quarter" idx="12"/>
          </p:nvPr>
        </p:nvSpPr>
        <p:spPr/>
        <p:txBody>
          <a:bodyPr/>
          <a:lstStyle/>
          <a:p>
            <a:fld id="{0C913308-F349-4B6D-A68A-DD1791B4A57B}" type="slidenum">
              <a:rPr lang="zh-CN" altLang="en-US" smtClean="0"/>
              <a:t>15</a:t>
            </a:fld>
            <a:endParaRPr lang="zh-CN" altLang="en-US"/>
          </a:p>
        </p:txBody>
      </p:sp>
    </p:spTree>
    <p:custDataLst>
      <p:tags r:id="rId1"/>
    </p:custDataLst>
    <p:extLst>
      <p:ext uri="{BB962C8B-B14F-4D97-AF65-F5344CB8AC3E}">
        <p14:creationId xmlns:p14="http://schemas.microsoft.com/office/powerpoint/2010/main" val="22643673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6">
            <a:extLst>
              <a:ext uri="{FF2B5EF4-FFF2-40B4-BE49-F238E27FC236}">
                <a16:creationId xmlns:a16="http://schemas.microsoft.com/office/drawing/2014/main" id="{6B8F02E5-125C-4B7F-2608-0E0421AAF031}"/>
              </a:ext>
            </a:extLst>
          </p:cNvPr>
          <p:cNvSpPr txBox="1">
            <a:spLocks noChangeArrowheads="1"/>
          </p:cNvSpPr>
          <p:nvPr/>
        </p:nvSpPr>
        <p:spPr bwMode="auto">
          <a:xfrm>
            <a:off x="450056" y="201846"/>
            <a:ext cx="8101013" cy="8400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0229" tIns="40115" rIns="80229" bIns="40115" rtlCol="0" anchor="ctr">
            <a:normAutofit/>
          </a:bodyPr>
          <a:lstStyle>
            <a:defPPr>
              <a:defRPr lang="zh-CN"/>
            </a:defPPr>
            <a:lvl1pPr>
              <a:defRPr b="1">
                <a:solidFill>
                  <a:schemeClr val="bg1"/>
                </a:solidFill>
                <a:cs typeface="+mn-ea"/>
              </a:defRPr>
            </a:lvl1pPr>
            <a:lvl2pPr marL="742950" indent="-285750">
              <a:defRPr>
                <a:latin typeface="Lato Light"/>
                <a:ea typeface="MS PGothic" panose="020B0600070205080204" pitchFamily="34" charset="-128"/>
              </a:defRPr>
            </a:lvl2pPr>
            <a:lvl3pPr marL="1143000" indent="-228600">
              <a:defRPr>
                <a:latin typeface="Lato Light"/>
                <a:ea typeface="MS PGothic" panose="020B0600070205080204" pitchFamily="34" charset="-128"/>
              </a:defRPr>
            </a:lvl3pPr>
            <a:lvl4pPr marL="1600200" indent="-228600">
              <a:defRPr>
                <a:latin typeface="Lato Light"/>
                <a:ea typeface="MS PGothic" panose="020B0600070205080204" pitchFamily="34" charset="-128"/>
              </a:defRPr>
            </a:lvl4pPr>
            <a:lvl5pPr marL="2057400" indent="-228600">
              <a:defRPr>
                <a:latin typeface="Lato Light"/>
                <a:ea typeface="MS PGothic" panose="020B0600070205080204" pitchFamily="34" charset="-128"/>
              </a:defRPr>
            </a:lvl5pPr>
            <a:lvl6pPr marL="2514600" indent="-228600" defTabSz="912495" eaLnBrk="0" fontAlgn="base" hangingPunct="0">
              <a:spcBef>
                <a:spcPct val="0"/>
              </a:spcBef>
              <a:spcAft>
                <a:spcPct val="0"/>
              </a:spcAft>
              <a:defRPr>
                <a:latin typeface="Lato Light"/>
                <a:ea typeface="MS PGothic" panose="020B0600070205080204" pitchFamily="34" charset="-128"/>
              </a:defRPr>
            </a:lvl6pPr>
            <a:lvl7pPr marL="2971800" indent="-228600" defTabSz="912495" eaLnBrk="0" fontAlgn="base" hangingPunct="0">
              <a:spcBef>
                <a:spcPct val="0"/>
              </a:spcBef>
              <a:spcAft>
                <a:spcPct val="0"/>
              </a:spcAft>
              <a:defRPr>
                <a:latin typeface="Lato Light"/>
                <a:ea typeface="MS PGothic" panose="020B0600070205080204" pitchFamily="34" charset="-128"/>
              </a:defRPr>
            </a:lvl7pPr>
            <a:lvl8pPr marL="3429000" indent="-228600" defTabSz="912495" eaLnBrk="0" fontAlgn="base" hangingPunct="0">
              <a:spcBef>
                <a:spcPct val="0"/>
              </a:spcBef>
              <a:spcAft>
                <a:spcPct val="0"/>
              </a:spcAft>
              <a:defRPr>
                <a:latin typeface="Lato Light"/>
                <a:ea typeface="MS PGothic" panose="020B0600070205080204" pitchFamily="34" charset="-128"/>
              </a:defRPr>
            </a:lvl8pPr>
            <a:lvl9pPr marL="3886200" indent="-228600" defTabSz="912495" eaLnBrk="0" fontAlgn="base" hangingPunct="0">
              <a:spcBef>
                <a:spcPct val="0"/>
              </a:spcBef>
              <a:spcAft>
                <a:spcPct val="0"/>
              </a:spcAft>
              <a:defRPr>
                <a:latin typeface="Lato Light"/>
                <a:ea typeface="MS PGothic" panose="020B0600070205080204" pitchFamily="34" charset="-128"/>
              </a:defRPr>
            </a:lvl9pPr>
          </a:lstStyle>
          <a:p>
            <a:pPr algn="ctr">
              <a:spcBef>
                <a:spcPct val="0"/>
              </a:spcBef>
              <a:spcAft>
                <a:spcPts val="600"/>
              </a:spcAft>
            </a:pPr>
            <a:r>
              <a:rPr lang="zh-CN" altLang="en-US" sz="3900" kern="1200">
                <a:solidFill>
                  <a:schemeClr val="tx1"/>
                </a:solidFill>
                <a:latin typeface="+mj-lt"/>
                <a:ea typeface="+mj-ea"/>
                <a:cs typeface="+mj-cs"/>
              </a:rPr>
              <a:t>Deconfliction</a:t>
            </a:r>
          </a:p>
        </p:txBody>
      </p:sp>
      <p:sp>
        <p:nvSpPr>
          <p:cNvPr id="26" name="Content Placeholder 3">
            <a:extLst>
              <a:ext uri="{FF2B5EF4-FFF2-40B4-BE49-F238E27FC236}">
                <a16:creationId xmlns:a16="http://schemas.microsoft.com/office/drawing/2014/main" id="{A89C9356-98FD-A1C2-7CB5-0FC554F0C248}"/>
              </a:ext>
            </a:extLst>
          </p:cNvPr>
          <p:cNvSpPr>
            <a:spLocks noGrp="1"/>
          </p:cNvSpPr>
          <p:nvPr>
            <p:ph sz="half" idx="1"/>
          </p:nvPr>
        </p:nvSpPr>
        <p:spPr>
          <a:xfrm>
            <a:off x="450056" y="1176073"/>
            <a:ext cx="3975497" cy="3326374"/>
          </a:xfrm>
        </p:spPr>
        <p:txBody>
          <a:bodyPr vert="horz" lIns="80229" tIns="40115" rIns="80229" bIns="40115" rtlCol="0">
            <a:normAutofit/>
          </a:bodyPr>
          <a:lstStyle/>
          <a:p>
            <a:pPr marL="0" indent="0" algn="just">
              <a:lnSpc>
                <a:spcPct val="90000"/>
              </a:lnSpc>
              <a:buFont typeface="Arial" pitchFamily="34" charset="0"/>
              <a:buNone/>
              <a:defRPr/>
            </a:pPr>
            <a:r>
              <a:rPr lang="zh-CN" altLang="en-US" sz="1600" dirty="0">
                <a:effectLst/>
              </a:rPr>
              <a:t>Given that the elements of military forces were optimized for specific missions under well known and understood circumstances, Industrial Age command and control processes relied heavily on control measures that would deconflict the elements of the force. </a:t>
            </a:r>
            <a:endParaRPr lang="en-US" altLang="zh-CN" sz="1600" dirty="0">
              <a:effectLst/>
            </a:endParaRPr>
          </a:p>
          <a:p>
            <a:pPr marL="0" indent="0">
              <a:lnSpc>
                <a:spcPct val="90000"/>
              </a:lnSpc>
              <a:buFont typeface="Arial" pitchFamily="34" charset="0"/>
              <a:buNone/>
              <a:defRPr/>
            </a:pPr>
            <a:r>
              <a:rPr lang="zh-CN" altLang="en-US" sz="1600" dirty="0">
                <a:effectLst/>
              </a:rPr>
              <a:t>These control measures included:</a:t>
            </a:r>
            <a:endParaRPr lang="zh-CN" altLang="en-US" sz="1600" dirty="0"/>
          </a:p>
          <a:p>
            <a:pPr marL="0" indent="0">
              <a:lnSpc>
                <a:spcPct val="90000"/>
              </a:lnSpc>
              <a:buFont typeface="Arial" pitchFamily="34" charset="0"/>
              <a:buNone/>
              <a:defRPr/>
            </a:pPr>
            <a:r>
              <a:rPr lang="zh-CN" altLang="en-US" sz="1600" dirty="0">
                <a:effectLst/>
              </a:rPr>
              <a:t>• Unit boundaries;</a:t>
            </a:r>
          </a:p>
          <a:p>
            <a:pPr marL="0" indent="0">
              <a:lnSpc>
                <a:spcPct val="90000"/>
              </a:lnSpc>
              <a:buFont typeface="Arial" pitchFamily="34" charset="0"/>
              <a:buNone/>
              <a:defRPr/>
            </a:pPr>
            <a:r>
              <a:rPr lang="zh-CN" altLang="en-US" sz="1600" dirty="0">
                <a:effectLst/>
              </a:rPr>
              <a:t>• Altitude restrictions on aircraft;</a:t>
            </a:r>
          </a:p>
          <a:p>
            <a:pPr marL="0" indent="0">
              <a:lnSpc>
                <a:spcPct val="90000"/>
              </a:lnSpc>
              <a:buFont typeface="Arial" pitchFamily="34" charset="0"/>
              <a:buNone/>
              <a:defRPr/>
            </a:pPr>
            <a:r>
              <a:rPr lang="zh-CN" altLang="en-US" sz="1600" dirty="0">
                <a:effectLst/>
              </a:rPr>
              <a:t>• Assignment of logistics facilities (road, rail, airfield, port)</a:t>
            </a:r>
          </a:p>
        </p:txBody>
      </p:sp>
      <p:pic>
        <p:nvPicPr>
          <p:cNvPr id="4" name="Picture 3" descr="Diagram&#10;&#10;Description automatically generated">
            <a:extLst>
              <a:ext uri="{FF2B5EF4-FFF2-40B4-BE49-F238E27FC236}">
                <a16:creationId xmlns:a16="http://schemas.microsoft.com/office/drawing/2014/main" id="{8B33C552-F912-4605-90FB-831AA9936B1E}"/>
              </a:ext>
            </a:extLst>
          </p:cNvPr>
          <p:cNvPicPr>
            <a:picLocks noChangeAspect="1"/>
          </p:cNvPicPr>
          <p:nvPr/>
        </p:nvPicPr>
        <p:blipFill>
          <a:blip r:embed="rId4"/>
          <a:stretch>
            <a:fillRect/>
          </a:stretch>
        </p:blipFill>
        <p:spPr>
          <a:xfrm>
            <a:off x="4575573" y="1191918"/>
            <a:ext cx="4199960" cy="2656475"/>
          </a:xfrm>
          <a:prstGeom prst="rect">
            <a:avLst/>
          </a:prstGeom>
          <a:noFill/>
        </p:spPr>
      </p:pic>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a:xfrm>
            <a:off x="3075385" y="4671624"/>
            <a:ext cx="2850356" cy="268350"/>
          </a:xfrm>
        </p:spPr>
        <p:txBody>
          <a:bodyPr vert="horz" lIns="80229" tIns="40115" rIns="80229" bIns="40115" rtlCol="0" anchor="ctr">
            <a:normAutofit/>
          </a:bodyPr>
          <a:lstStyle/>
          <a:p>
            <a:pPr>
              <a:spcAft>
                <a:spcPts val="600"/>
              </a:spcAft>
            </a:pPr>
            <a:r>
              <a:rPr lang="en-US" altLang="zh-CN"/>
              <a:t>Electronic Warfare</a:t>
            </a:r>
            <a:endParaRPr lang="zh-CN" altLang="en-US"/>
          </a:p>
        </p:txBody>
      </p:sp>
      <p:sp>
        <p:nvSpPr>
          <p:cNvPr id="3" name="Date Placeholder 2">
            <a:extLst>
              <a:ext uri="{FF2B5EF4-FFF2-40B4-BE49-F238E27FC236}">
                <a16:creationId xmlns:a16="http://schemas.microsoft.com/office/drawing/2014/main" id="{1284202A-9842-80B5-29F9-1373AC08C4E9}"/>
              </a:ext>
            </a:extLst>
          </p:cNvPr>
          <p:cNvSpPr>
            <a:spLocks noGrp="1"/>
          </p:cNvSpPr>
          <p:nvPr>
            <p:ph type="dt" sz="half" idx="10"/>
          </p:nvPr>
        </p:nvSpPr>
        <p:spPr/>
        <p:txBody>
          <a:bodyPr/>
          <a:lstStyle/>
          <a:p>
            <a:fld id="{1366BA82-5198-4AF7-95F5-AD51DD2DD6E1}" type="datetime3">
              <a:rPr lang="en-US" altLang="zh-CN" smtClean="0"/>
              <a:t>23 December 2022</a:t>
            </a:fld>
            <a:endParaRPr lang="zh-CN" altLang="en-US"/>
          </a:p>
        </p:txBody>
      </p:sp>
      <p:sp>
        <p:nvSpPr>
          <p:cNvPr id="5" name="Slide Number Placeholder 4">
            <a:extLst>
              <a:ext uri="{FF2B5EF4-FFF2-40B4-BE49-F238E27FC236}">
                <a16:creationId xmlns:a16="http://schemas.microsoft.com/office/drawing/2014/main" id="{76104906-9BFF-B20E-1820-C94CC43F8CA5}"/>
              </a:ext>
            </a:extLst>
          </p:cNvPr>
          <p:cNvSpPr>
            <a:spLocks noGrp="1"/>
          </p:cNvSpPr>
          <p:nvPr>
            <p:ph type="sldNum" sz="quarter" idx="12"/>
          </p:nvPr>
        </p:nvSpPr>
        <p:spPr/>
        <p:txBody>
          <a:bodyPr/>
          <a:lstStyle/>
          <a:p>
            <a:fld id="{0C913308-F349-4B6D-A68A-DD1791B4A57B}" type="slidenum">
              <a:rPr lang="zh-CN" altLang="en-US" smtClean="0"/>
              <a:t>16</a:t>
            </a:fld>
            <a:endParaRPr lang="zh-CN" altLang="en-US"/>
          </a:p>
        </p:txBody>
      </p:sp>
    </p:spTree>
    <p:custDataLst>
      <p:tags r:id="rId1"/>
    </p:custDataLst>
    <p:extLst>
      <p:ext uri="{BB962C8B-B14F-4D97-AF65-F5344CB8AC3E}">
        <p14:creationId xmlns:p14="http://schemas.microsoft.com/office/powerpoint/2010/main" val="4908980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9" name="Diagram 8">
            <a:extLst>
              <a:ext uri="{FF2B5EF4-FFF2-40B4-BE49-F238E27FC236}">
                <a16:creationId xmlns:a16="http://schemas.microsoft.com/office/drawing/2014/main" id="{652C32BD-416A-D5B4-DD1D-BCA370D74F2E}"/>
              </a:ext>
            </a:extLst>
          </p:cNvPr>
          <p:cNvGraphicFramePr/>
          <p:nvPr>
            <p:extLst>
              <p:ext uri="{D42A27DB-BD31-4B8C-83A1-F6EECF244321}">
                <p14:modId xmlns:p14="http://schemas.microsoft.com/office/powerpoint/2010/main" val="3748068487"/>
              </p:ext>
            </p:extLst>
          </p:nvPr>
        </p:nvGraphicFramePr>
        <p:xfrm>
          <a:off x="2412330" y="0"/>
          <a:ext cx="6450808" cy="4690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65441AA-F8A1-C3B1-C7AA-2C7EFA80BF52}"/>
              </a:ext>
            </a:extLst>
          </p:cNvPr>
          <p:cNvSpPr txBox="1"/>
          <p:nvPr/>
        </p:nvSpPr>
        <p:spPr>
          <a:xfrm>
            <a:off x="0" y="1191704"/>
            <a:ext cx="3570488" cy="2246769"/>
          </a:xfrm>
          <a:prstGeom prst="rect">
            <a:avLst/>
          </a:prstGeom>
          <a:noFill/>
        </p:spPr>
        <p:txBody>
          <a:bodyPr wrap="square">
            <a:sp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The principles underlying traditional command and control apply to </a:t>
            </a:r>
          </a:p>
          <a:p>
            <a:pPr algn="ctr"/>
            <a:r>
              <a:rPr lang="en-US" sz="2800" dirty="0">
                <a:solidFill>
                  <a:srgbClr val="FFFF00"/>
                </a:solidFill>
                <a:latin typeface="Times New Roman" panose="02020603050405020304" pitchFamily="18" charset="0"/>
                <a:cs typeface="Times New Roman" panose="02020603050405020304" pitchFamily="18" charset="0"/>
              </a:rPr>
              <a:t>Industrial Age warfare.</a:t>
            </a:r>
          </a:p>
        </p:txBody>
      </p:sp>
      <p:sp>
        <p:nvSpPr>
          <p:cNvPr id="2" name="Date Placeholder 1">
            <a:extLst>
              <a:ext uri="{FF2B5EF4-FFF2-40B4-BE49-F238E27FC236}">
                <a16:creationId xmlns:a16="http://schemas.microsoft.com/office/drawing/2014/main" id="{F10EC1A0-6096-EBC5-4A9B-80ED206A83B3}"/>
              </a:ext>
            </a:extLst>
          </p:cNvPr>
          <p:cNvSpPr>
            <a:spLocks noGrp="1"/>
          </p:cNvSpPr>
          <p:nvPr>
            <p:ph type="dt" sz="half" idx="10"/>
          </p:nvPr>
        </p:nvSpPr>
        <p:spPr/>
        <p:txBody>
          <a:bodyPr/>
          <a:lstStyle/>
          <a:p>
            <a:fld id="{0DE81927-7392-4A2E-B9A0-AEE10B6BA234}"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62E9A034-5C0B-D5F2-84CC-7BB608E914FB}"/>
              </a:ext>
            </a:extLst>
          </p:cNvPr>
          <p:cNvSpPr>
            <a:spLocks noGrp="1"/>
          </p:cNvSpPr>
          <p:nvPr>
            <p:ph type="sldNum" sz="quarter" idx="12"/>
          </p:nvPr>
        </p:nvSpPr>
        <p:spPr/>
        <p:txBody>
          <a:bodyPr/>
          <a:lstStyle/>
          <a:p>
            <a:fld id="{0C913308-F349-4B6D-A68A-DD1791B4A57B}" type="slidenum">
              <a:rPr lang="zh-CN" altLang="en-US" smtClean="0"/>
              <a:t>17</a:t>
            </a:fld>
            <a:endParaRPr lang="zh-CN" altLang="en-US"/>
          </a:p>
        </p:txBody>
      </p:sp>
    </p:spTree>
    <p:custDataLst>
      <p:tags r:id="rId1"/>
    </p:custDataLst>
    <p:extLst>
      <p:ext uri="{BB962C8B-B14F-4D97-AF65-F5344CB8AC3E}">
        <p14:creationId xmlns:p14="http://schemas.microsoft.com/office/powerpoint/2010/main" val="1109297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6">
            <a:extLst>
              <a:ext uri="{FF2B5EF4-FFF2-40B4-BE49-F238E27FC236}">
                <a16:creationId xmlns:a16="http://schemas.microsoft.com/office/drawing/2014/main" id="{6B8F02E5-125C-4B7F-2608-0E0421AAF031}"/>
              </a:ext>
            </a:extLst>
          </p:cNvPr>
          <p:cNvSpPr txBox="1">
            <a:spLocks noChangeArrowheads="1"/>
          </p:cNvSpPr>
          <p:nvPr/>
        </p:nvSpPr>
        <p:spPr bwMode="auto">
          <a:xfrm>
            <a:off x="450056" y="201846"/>
            <a:ext cx="8101013" cy="8400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0229" tIns="40115" rIns="80229" bIns="40115" rtlCol="0" anchor="ctr">
            <a:normAutofit/>
          </a:bodyPr>
          <a:lstStyle>
            <a:defPPr>
              <a:defRPr lang="zh-CN"/>
            </a:defPPr>
            <a:lvl1pPr>
              <a:defRPr b="1">
                <a:solidFill>
                  <a:schemeClr val="bg1"/>
                </a:solidFill>
                <a:cs typeface="+mn-ea"/>
              </a:defRPr>
            </a:lvl1pPr>
            <a:lvl2pPr marL="742950" indent="-285750">
              <a:defRPr>
                <a:latin typeface="Lato Light"/>
                <a:ea typeface="MS PGothic" panose="020B0600070205080204" pitchFamily="34" charset="-128"/>
              </a:defRPr>
            </a:lvl2pPr>
            <a:lvl3pPr marL="1143000" indent="-228600">
              <a:defRPr>
                <a:latin typeface="Lato Light"/>
                <a:ea typeface="MS PGothic" panose="020B0600070205080204" pitchFamily="34" charset="-128"/>
              </a:defRPr>
            </a:lvl3pPr>
            <a:lvl4pPr marL="1600200" indent="-228600">
              <a:defRPr>
                <a:latin typeface="Lato Light"/>
                <a:ea typeface="MS PGothic" panose="020B0600070205080204" pitchFamily="34" charset="-128"/>
              </a:defRPr>
            </a:lvl4pPr>
            <a:lvl5pPr marL="2057400" indent="-228600">
              <a:defRPr>
                <a:latin typeface="Lato Light"/>
                <a:ea typeface="MS PGothic" panose="020B0600070205080204" pitchFamily="34" charset="-128"/>
              </a:defRPr>
            </a:lvl5pPr>
            <a:lvl6pPr marL="2514600" indent="-228600" defTabSz="912495" eaLnBrk="0" fontAlgn="base" hangingPunct="0">
              <a:spcBef>
                <a:spcPct val="0"/>
              </a:spcBef>
              <a:spcAft>
                <a:spcPct val="0"/>
              </a:spcAft>
              <a:defRPr>
                <a:latin typeface="Lato Light"/>
                <a:ea typeface="MS PGothic" panose="020B0600070205080204" pitchFamily="34" charset="-128"/>
              </a:defRPr>
            </a:lvl6pPr>
            <a:lvl7pPr marL="2971800" indent="-228600" defTabSz="912495" eaLnBrk="0" fontAlgn="base" hangingPunct="0">
              <a:spcBef>
                <a:spcPct val="0"/>
              </a:spcBef>
              <a:spcAft>
                <a:spcPct val="0"/>
              </a:spcAft>
              <a:defRPr>
                <a:latin typeface="Lato Light"/>
                <a:ea typeface="MS PGothic" panose="020B0600070205080204" pitchFamily="34" charset="-128"/>
              </a:defRPr>
            </a:lvl7pPr>
            <a:lvl8pPr marL="3429000" indent="-228600" defTabSz="912495" eaLnBrk="0" fontAlgn="base" hangingPunct="0">
              <a:spcBef>
                <a:spcPct val="0"/>
              </a:spcBef>
              <a:spcAft>
                <a:spcPct val="0"/>
              </a:spcAft>
              <a:defRPr>
                <a:latin typeface="Lato Light"/>
                <a:ea typeface="MS PGothic" panose="020B0600070205080204" pitchFamily="34" charset="-128"/>
              </a:defRPr>
            </a:lvl8pPr>
            <a:lvl9pPr marL="3886200" indent="-228600" defTabSz="912495" eaLnBrk="0" fontAlgn="base" hangingPunct="0">
              <a:spcBef>
                <a:spcPct val="0"/>
              </a:spcBef>
              <a:spcAft>
                <a:spcPct val="0"/>
              </a:spcAft>
              <a:defRPr>
                <a:latin typeface="Lato Light"/>
                <a:ea typeface="MS PGothic" panose="020B0600070205080204" pitchFamily="34" charset="-128"/>
              </a:defRPr>
            </a:lvl9pPr>
          </a:lstStyle>
          <a:p>
            <a:pPr algn="ctr">
              <a:spcBef>
                <a:spcPct val="0"/>
              </a:spcBef>
              <a:spcAft>
                <a:spcPts val="600"/>
              </a:spcAft>
            </a:pPr>
            <a:r>
              <a:rPr lang="zh-CN" altLang="en-US" sz="3900" kern="1200">
                <a:solidFill>
                  <a:schemeClr val="tx1"/>
                </a:solidFill>
                <a:latin typeface="+mj-lt"/>
                <a:ea typeface="+mj-ea"/>
                <a:cs typeface="+mj-cs"/>
              </a:rPr>
              <a:t>Centralized planning</a:t>
            </a:r>
          </a:p>
        </p:txBody>
      </p:sp>
      <p:pic>
        <p:nvPicPr>
          <p:cNvPr id="3" name="Picture 2" descr="Diagram&#10;&#10;Description automatically generated">
            <a:extLst>
              <a:ext uri="{FF2B5EF4-FFF2-40B4-BE49-F238E27FC236}">
                <a16:creationId xmlns:a16="http://schemas.microsoft.com/office/drawing/2014/main" id="{E1828EE5-53CC-326F-BCE7-15E847943DCE}"/>
              </a:ext>
            </a:extLst>
          </p:cNvPr>
          <p:cNvPicPr>
            <a:picLocks noChangeAspect="1"/>
          </p:cNvPicPr>
          <p:nvPr/>
        </p:nvPicPr>
        <p:blipFill>
          <a:blip r:embed="rId4"/>
          <a:stretch>
            <a:fillRect/>
          </a:stretch>
        </p:blipFill>
        <p:spPr>
          <a:xfrm>
            <a:off x="75009" y="1242278"/>
            <a:ext cx="4425553" cy="2555756"/>
          </a:xfrm>
          <a:prstGeom prst="rect">
            <a:avLst/>
          </a:prstGeom>
          <a:noFill/>
        </p:spPr>
      </p:pic>
      <p:sp>
        <p:nvSpPr>
          <p:cNvPr id="26" name="Content Placeholder 3">
            <a:extLst>
              <a:ext uri="{FF2B5EF4-FFF2-40B4-BE49-F238E27FC236}">
                <a16:creationId xmlns:a16="http://schemas.microsoft.com/office/drawing/2014/main" id="{A89C9356-98FD-A1C2-7CB5-0FC554F0C248}"/>
              </a:ext>
            </a:extLst>
          </p:cNvPr>
          <p:cNvSpPr>
            <a:spLocks noGrp="1"/>
          </p:cNvSpPr>
          <p:nvPr>
            <p:ph sz="half" idx="2"/>
          </p:nvPr>
        </p:nvSpPr>
        <p:spPr>
          <a:xfrm>
            <a:off x="4575572" y="1176073"/>
            <a:ext cx="3975497" cy="3326374"/>
          </a:xfrm>
        </p:spPr>
        <p:txBody>
          <a:bodyPr vert="horz" lIns="80229" tIns="40115" rIns="80229" bIns="40115" rtlCol="0">
            <a:normAutofit/>
          </a:bodyPr>
          <a:lstStyle/>
          <a:p>
            <a:pPr marL="0" indent="0" algn="just">
              <a:buFont typeface="Arial" pitchFamily="34" charset="0"/>
              <a:buNone/>
            </a:pPr>
            <a:r>
              <a:rPr lang="zh-CN" altLang="en-US" sz="2300" dirty="0">
                <a:effectLst/>
              </a:rPr>
              <a:t>Planning became a crucial part of Industrial Age command and control because it enabled commanders to arrange forces and events in time and space to maximize the likelihood of success</a:t>
            </a:r>
          </a:p>
          <a:p>
            <a:pPr marL="0" indent="0">
              <a:buFont typeface="Arial" pitchFamily="34" charset="0"/>
              <a:buNone/>
            </a:pPr>
            <a:r>
              <a:rPr lang="zh-CN" altLang="en-US" sz="2300" dirty="0">
                <a:effectLst/>
              </a:rPr>
              <a:t> (mission accomplishment).</a:t>
            </a:r>
          </a:p>
        </p:txBody>
      </p:sp>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a:xfrm>
            <a:off x="3075385" y="4671624"/>
            <a:ext cx="2850356" cy="268350"/>
          </a:xfrm>
        </p:spPr>
        <p:txBody>
          <a:bodyPr vert="horz" lIns="80229" tIns="40115" rIns="80229" bIns="40115" rtlCol="0" anchor="ctr">
            <a:normAutofit/>
          </a:bodyPr>
          <a:lstStyle/>
          <a:p>
            <a:pPr>
              <a:spcAft>
                <a:spcPts val="600"/>
              </a:spcAft>
            </a:pPr>
            <a:r>
              <a:rPr lang="en-US" altLang="zh-CN"/>
              <a:t>Electronic Warfare</a:t>
            </a:r>
            <a:endParaRPr lang="zh-CN" altLang="en-US"/>
          </a:p>
        </p:txBody>
      </p:sp>
      <p:sp>
        <p:nvSpPr>
          <p:cNvPr id="4" name="Date Placeholder 3">
            <a:extLst>
              <a:ext uri="{FF2B5EF4-FFF2-40B4-BE49-F238E27FC236}">
                <a16:creationId xmlns:a16="http://schemas.microsoft.com/office/drawing/2014/main" id="{2CAC9D8F-5532-0F47-5470-F56F34EC3516}"/>
              </a:ext>
            </a:extLst>
          </p:cNvPr>
          <p:cNvSpPr>
            <a:spLocks noGrp="1"/>
          </p:cNvSpPr>
          <p:nvPr>
            <p:ph type="dt" sz="half" idx="10"/>
          </p:nvPr>
        </p:nvSpPr>
        <p:spPr/>
        <p:txBody>
          <a:bodyPr/>
          <a:lstStyle/>
          <a:p>
            <a:fld id="{BFA17610-1F19-41DC-8837-CCBD313B6E33}" type="datetime3">
              <a:rPr lang="en-US" altLang="zh-CN" smtClean="0"/>
              <a:t>23 December 2022</a:t>
            </a:fld>
            <a:endParaRPr lang="zh-CN" altLang="en-US"/>
          </a:p>
        </p:txBody>
      </p:sp>
      <p:sp>
        <p:nvSpPr>
          <p:cNvPr id="5" name="Slide Number Placeholder 4">
            <a:extLst>
              <a:ext uri="{FF2B5EF4-FFF2-40B4-BE49-F238E27FC236}">
                <a16:creationId xmlns:a16="http://schemas.microsoft.com/office/drawing/2014/main" id="{C49F1219-C12E-7F27-F577-2EBB3F877045}"/>
              </a:ext>
            </a:extLst>
          </p:cNvPr>
          <p:cNvSpPr>
            <a:spLocks noGrp="1"/>
          </p:cNvSpPr>
          <p:nvPr>
            <p:ph type="sldNum" sz="quarter" idx="12"/>
          </p:nvPr>
        </p:nvSpPr>
        <p:spPr/>
        <p:txBody>
          <a:bodyPr/>
          <a:lstStyle/>
          <a:p>
            <a:fld id="{0C913308-F349-4B6D-A68A-DD1791B4A57B}" type="slidenum">
              <a:rPr lang="zh-CN" altLang="en-US" smtClean="0"/>
              <a:t>18</a:t>
            </a:fld>
            <a:endParaRPr lang="zh-CN" altLang="en-US"/>
          </a:p>
        </p:txBody>
      </p:sp>
    </p:spTree>
    <p:custDataLst>
      <p:tags r:id="rId1"/>
    </p:custDataLst>
    <p:extLst>
      <p:ext uri="{BB962C8B-B14F-4D97-AF65-F5344CB8AC3E}">
        <p14:creationId xmlns:p14="http://schemas.microsoft.com/office/powerpoint/2010/main" val="1770906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9" name="Diagram 8">
            <a:extLst>
              <a:ext uri="{FF2B5EF4-FFF2-40B4-BE49-F238E27FC236}">
                <a16:creationId xmlns:a16="http://schemas.microsoft.com/office/drawing/2014/main" id="{652C32BD-416A-D5B4-DD1D-BCA370D74F2E}"/>
              </a:ext>
            </a:extLst>
          </p:cNvPr>
          <p:cNvGraphicFramePr/>
          <p:nvPr>
            <p:extLst>
              <p:ext uri="{D42A27DB-BD31-4B8C-83A1-F6EECF244321}">
                <p14:modId xmlns:p14="http://schemas.microsoft.com/office/powerpoint/2010/main" val="1609556946"/>
              </p:ext>
            </p:extLst>
          </p:nvPr>
        </p:nvGraphicFramePr>
        <p:xfrm>
          <a:off x="2412330" y="0"/>
          <a:ext cx="6450808" cy="4690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65441AA-F8A1-C3B1-C7AA-2C7EFA80BF52}"/>
              </a:ext>
            </a:extLst>
          </p:cNvPr>
          <p:cNvSpPr txBox="1"/>
          <p:nvPr/>
        </p:nvSpPr>
        <p:spPr>
          <a:xfrm>
            <a:off x="0" y="1191704"/>
            <a:ext cx="3570488" cy="2246769"/>
          </a:xfrm>
          <a:prstGeom prst="rect">
            <a:avLst/>
          </a:prstGeom>
          <a:noFill/>
        </p:spPr>
        <p:txBody>
          <a:bodyPr wrap="square">
            <a:sp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The principles underlying traditional command and control apply to </a:t>
            </a:r>
          </a:p>
          <a:p>
            <a:pPr algn="ctr"/>
            <a:r>
              <a:rPr lang="en-US" sz="2800" dirty="0">
                <a:solidFill>
                  <a:srgbClr val="FFFF00"/>
                </a:solidFill>
                <a:latin typeface="Times New Roman" panose="02020603050405020304" pitchFamily="18" charset="0"/>
                <a:cs typeface="Times New Roman" panose="02020603050405020304" pitchFamily="18" charset="0"/>
              </a:rPr>
              <a:t>Industrial Age warfare.</a:t>
            </a:r>
          </a:p>
        </p:txBody>
      </p:sp>
      <p:sp>
        <p:nvSpPr>
          <p:cNvPr id="2" name="Date Placeholder 1">
            <a:extLst>
              <a:ext uri="{FF2B5EF4-FFF2-40B4-BE49-F238E27FC236}">
                <a16:creationId xmlns:a16="http://schemas.microsoft.com/office/drawing/2014/main" id="{B28F5F79-44A7-8EE9-07C9-765E7F28DC5E}"/>
              </a:ext>
            </a:extLst>
          </p:cNvPr>
          <p:cNvSpPr>
            <a:spLocks noGrp="1"/>
          </p:cNvSpPr>
          <p:nvPr>
            <p:ph type="dt" sz="half" idx="10"/>
          </p:nvPr>
        </p:nvSpPr>
        <p:spPr/>
        <p:txBody>
          <a:bodyPr/>
          <a:lstStyle/>
          <a:p>
            <a:fld id="{E35E1069-D2CD-419C-A48D-CC86C82E249E}"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8BEBA50D-19F1-9F1B-A2F7-2497627DA20D}"/>
              </a:ext>
            </a:extLst>
          </p:cNvPr>
          <p:cNvSpPr>
            <a:spLocks noGrp="1"/>
          </p:cNvSpPr>
          <p:nvPr>
            <p:ph type="sldNum" sz="quarter" idx="12"/>
          </p:nvPr>
        </p:nvSpPr>
        <p:spPr/>
        <p:txBody>
          <a:bodyPr/>
          <a:lstStyle/>
          <a:p>
            <a:fld id="{0C913308-F349-4B6D-A68A-DD1791B4A57B}" type="slidenum">
              <a:rPr lang="zh-CN" altLang="en-US" smtClean="0"/>
              <a:t>19</a:t>
            </a:fld>
            <a:endParaRPr lang="zh-CN" altLang="en-US"/>
          </a:p>
        </p:txBody>
      </p:sp>
    </p:spTree>
    <p:custDataLst>
      <p:tags r:id="rId1"/>
    </p:custDataLst>
    <p:extLst>
      <p:ext uri="{BB962C8B-B14F-4D97-AF65-F5344CB8AC3E}">
        <p14:creationId xmlns:p14="http://schemas.microsoft.com/office/powerpoint/2010/main" val="24042447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dministrator\桌面\新建文件夹\封面\复件 (27) 复件 4\3ea28d6d5df8d071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9" y="-8331"/>
            <a:ext cx="9021034" cy="5048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6"/>
          <p:cNvSpPr txBox="1">
            <a:spLocks noChangeArrowheads="1"/>
          </p:cNvSpPr>
          <p:nvPr/>
        </p:nvSpPr>
        <p:spPr bwMode="auto">
          <a:xfrm>
            <a:off x="756147" y="2124788"/>
            <a:ext cx="3600399" cy="745159"/>
          </a:xfrm>
          <a:prstGeom prst="rect">
            <a:avLst/>
          </a:prstGeom>
          <a:noFill/>
          <a:ln>
            <a:noFill/>
          </a:ln>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gn="ctr"/>
            <a:r>
              <a:rPr lang="en-US" altLang="zh-CN" sz="4400" b="1" dirty="0">
                <a:solidFill>
                  <a:schemeClr val="bg1"/>
                </a:solidFill>
                <a:effectLst>
                  <a:outerShdw blurRad="38100" dist="38100" dir="2700000" algn="tl">
                    <a:srgbClr val="000000">
                      <a:alpha val="43137"/>
                    </a:srgbClr>
                  </a:outerShdw>
                </a:effectLst>
                <a:latin typeface="+mn-lt"/>
                <a:ea typeface="+mn-ea"/>
                <a:cs typeface="+mn-ea"/>
                <a:sym typeface="+mn-lt"/>
              </a:rPr>
              <a:t>CONTENTS</a:t>
            </a:r>
          </a:p>
        </p:txBody>
      </p:sp>
      <p:sp>
        <p:nvSpPr>
          <p:cNvPr id="5" name="TextBox 46"/>
          <p:cNvSpPr txBox="1">
            <a:spLocks noChangeArrowheads="1"/>
          </p:cNvSpPr>
          <p:nvPr/>
        </p:nvSpPr>
        <p:spPr bwMode="auto">
          <a:xfrm>
            <a:off x="4860601" y="1280233"/>
            <a:ext cx="3960439" cy="37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r>
              <a:rPr lang="en-US" altLang="zh-CN" sz="2000" dirty="0">
                <a:solidFill>
                  <a:schemeClr val="bg1"/>
                </a:solidFill>
                <a:latin typeface="+mn-lt"/>
                <a:ea typeface="+mn-ea"/>
                <a:cs typeface="+mn-ea"/>
                <a:sym typeface="+mn-lt"/>
              </a:rPr>
              <a:t>01.     The Industrial Age legacy</a:t>
            </a:r>
            <a:endParaRPr lang="zh-CN" altLang="en-US" sz="2000" dirty="0">
              <a:solidFill>
                <a:schemeClr val="bg1"/>
              </a:solidFill>
              <a:latin typeface="+mn-lt"/>
              <a:ea typeface="+mn-ea"/>
              <a:cs typeface="+mn-ea"/>
              <a:sym typeface="+mn-lt"/>
            </a:endParaRPr>
          </a:p>
        </p:txBody>
      </p:sp>
      <p:sp>
        <p:nvSpPr>
          <p:cNvPr id="6" name="TextBox 46"/>
          <p:cNvSpPr txBox="1">
            <a:spLocks noChangeArrowheads="1"/>
          </p:cNvSpPr>
          <p:nvPr/>
        </p:nvSpPr>
        <p:spPr bwMode="auto">
          <a:xfrm>
            <a:off x="4860601" y="1800076"/>
            <a:ext cx="3312361" cy="37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r>
              <a:rPr lang="en-US" altLang="zh-CN" sz="2000" dirty="0">
                <a:solidFill>
                  <a:schemeClr val="bg1"/>
                </a:solidFill>
                <a:latin typeface="+mn-lt"/>
                <a:ea typeface="+mn-ea"/>
                <a:cs typeface="+mn-ea"/>
                <a:sym typeface="+mn-lt"/>
              </a:rPr>
              <a:t>02.     OODA loop</a:t>
            </a:r>
            <a:endParaRPr lang="zh-CN" altLang="en-US" sz="2000" dirty="0">
              <a:solidFill>
                <a:schemeClr val="bg1"/>
              </a:solidFill>
              <a:latin typeface="+mn-lt"/>
              <a:ea typeface="+mn-ea"/>
              <a:cs typeface="+mn-ea"/>
              <a:sym typeface="+mn-lt"/>
            </a:endParaRPr>
          </a:p>
        </p:txBody>
      </p:sp>
      <p:sp>
        <p:nvSpPr>
          <p:cNvPr id="7" name="TextBox 46"/>
          <p:cNvSpPr txBox="1">
            <a:spLocks noChangeArrowheads="1"/>
          </p:cNvSpPr>
          <p:nvPr/>
        </p:nvSpPr>
        <p:spPr bwMode="auto">
          <a:xfrm>
            <a:off x="4860601" y="2376140"/>
            <a:ext cx="3600399" cy="37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r>
              <a:rPr lang="en-US" altLang="zh-CN" sz="2000" dirty="0">
                <a:solidFill>
                  <a:schemeClr val="bg1"/>
                </a:solidFill>
                <a:latin typeface="+mn-lt"/>
                <a:ea typeface="+mn-ea"/>
                <a:cs typeface="+mn-ea"/>
                <a:sym typeface="+mn-lt"/>
              </a:rPr>
              <a:t>03.     Hierarchy vs Network</a:t>
            </a:r>
            <a:endParaRPr lang="zh-CN" altLang="en-US" sz="2000" dirty="0">
              <a:solidFill>
                <a:schemeClr val="bg1"/>
              </a:solidFill>
              <a:latin typeface="+mn-lt"/>
              <a:ea typeface="+mn-ea"/>
              <a:cs typeface="+mn-ea"/>
              <a:sym typeface="+mn-lt"/>
            </a:endParaRPr>
          </a:p>
        </p:txBody>
      </p:sp>
      <p:sp>
        <p:nvSpPr>
          <p:cNvPr id="8" name="TextBox 46"/>
          <p:cNvSpPr txBox="1">
            <a:spLocks noChangeArrowheads="1"/>
          </p:cNvSpPr>
          <p:nvPr/>
        </p:nvSpPr>
        <p:spPr bwMode="auto">
          <a:xfrm>
            <a:off x="4860600" y="2880196"/>
            <a:ext cx="3960438" cy="37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r>
              <a:rPr lang="en-US" altLang="zh-CN" sz="2000" dirty="0">
                <a:solidFill>
                  <a:schemeClr val="bg1"/>
                </a:solidFill>
                <a:latin typeface="+mn-lt"/>
                <a:ea typeface="+mn-ea"/>
                <a:cs typeface="+mn-ea"/>
                <a:sym typeface="+mn-lt"/>
              </a:rPr>
              <a:t>04.     Network Centric Warfare</a:t>
            </a:r>
            <a:endParaRPr lang="zh-CN" altLang="en-US" sz="2000" dirty="0">
              <a:solidFill>
                <a:schemeClr val="bg1"/>
              </a:solidFill>
              <a:latin typeface="+mn-lt"/>
              <a:ea typeface="+mn-ea"/>
              <a:cs typeface="+mn-ea"/>
              <a:sym typeface="+mn-lt"/>
            </a:endParaRPr>
          </a:p>
        </p:txBody>
      </p:sp>
      <p:cxnSp>
        <p:nvCxnSpPr>
          <p:cNvPr id="10" name="直接连接符 9"/>
          <p:cNvCxnSpPr>
            <a:cxnSpLocks/>
          </p:cNvCxnSpPr>
          <p:nvPr/>
        </p:nvCxnSpPr>
        <p:spPr>
          <a:xfrm>
            <a:off x="5364658" y="2880196"/>
            <a:ext cx="0" cy="288032"/>
          </a:xfrm>
          <a:prstGeom prst="line">
            <a:avLst/>
          </a:prstGeom>
          <a:ln w="25400">
            <a:solidFill>
              <a:srgbClr val="03B2F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cxnSpLocks/>
          </p:cNvCxnSpPr>
          <p:nvPr/>
        </p:nvCxnSpPr>
        <p:spPr>
          <a:xfrm>
            <a:off x="5364658" y="2376140"/>
            <a:ext cx="0" cy="288032"/>
          </a:xfrm>
          <a:prstGeom prst="line">
            <a:avLst/>
          </a:prstGeom>
          <a:ln w="25400">
            <a:solidFill>
              <a:srgbClr val="03B2F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cxnSpLocks/>
          </p:cNvCxnSpPr>
          <p:nvPr/>
        </p:nvCxnSpPr>
        <p:spPr>
          <a:xfrm>
            <a:off x="5364658" y="1872084"/>
            <a:ext cx="0" cy="288032"/>
          </a:xfrm>
          <a:prstGeom prst="line">
            <a:avLst/>
          </a:prstGeom>
          <a:ln w="25400">
            <a:solidFill>
              <a:srgbClr val="03B2F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cxnSpLocks/>
          </p:cNvCxnSpPr>
          <p:nvPr/>
        </p:nvCxnSpPr>
        <p:spPr>
          <a:xfrm>
            <a:off x="5364658" y="1368028"/>
            <a:ext cx="0" cy="288032"/>
          </a:xfrm>
          <a:prstGeom prst="line">
            <a:avLst/>
          </a:prstGeom>
          <a:ln w="25400">
            <a:solidFill>
              <a:srgbClr val="03B2F2"/>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0F08FFEF-5914-0395-9A4E-9DA8AFC2D6EC}"/>
              </a:ext>
            </a:extLst>
          </p:cNvPr>
          <p:cNvSpPr>
            <a:spLocks noGrp="1"/>
          </p:cNvSpPr>
          <p:nvPr>
            <p:ph type="ftr" sz="quarter" idx="11"/>
          </p:nvPr>
        </p:nvSpPr>
        <p:spPr/>
        <p:txBody>
          <a:bodyPr/>
          <a:lstStyle/>
          <a:p>
            <a:r>
              <a:rPr lang="en-US" altLang="zh-CN" dirty="0">
                <a:solidFill>
                  <a:schemeClr val="bg1"/>
                </a:solidFill>
              </a:rPr>
              <a:t>Electronic Warfare</a:t>
            </a:r>
            <a:endParaRPr lang="zh-CN" altLang="en-US" dirty="0">
              <a:solidFill>
                <a:schemeClr val="bg1"/>
              </a:solidFill>
            </a:endParaRPr>
          </a:p>
        </p:txBody>
      </p:sp>
      <p:sp>
        <p:nvSpPr>
          <p:cNvPr id="2" name="Date Placeholder 1">
            <a:extLst>
              <a:ext uri="{FF2B5EF4-FFF2-40B4-BE49-F238E27FC236}">
                <a16:creationId xmlns:a16="http://schemas.microsoft.com/office/drawing/2014/main" id="{AABBAE2E-04D3-597B-C32C-EE3E3299B091}"/>
              </a:ext>
            </a:extLst>
          </p:cNvPr>
          <p:cNvSpPr>
            <a:spLocks noGrp="1"/>
          </p:cNvSpPr>
          <p:nvPr>
            <p:ph type="dt" sz="half" idx="10"/>
          </p:nvPr>
        </p:nvSpPr>
        <p:spPr/>
        <p:txBody>
          <a:bodyPr/>
          <a:lstStyle/>
          <a:p>
            <a:fld id="{A2FB721E-3CC7-4DC4-ACDB-115B4725E8AF}" type="datetime3">
              <a:rPr lang="en-US" altLang="zh-CN" smtClean="0"/>
              <a:t>23 December 2022</a:t>
            </a:fld>
            <a:endParaRPr lang="zh-CN" altLang="en-US"/>
          </a:p>
        </p:txBody>
      </p:sp>
      <p:sp>
        <p:nvSpPr>
          <p:cNvPr id="9" name="Slide Number Placeholder 8">
            <a:extLst>
              <a:ext uri="{FF2B5EF4-FFF2-40B4-BE49-F238E27FC236}">
                <a16:creationId xmlns:a16="http://schemas.microsoft.com/office/drawing/2014/main" id="{C06AA282-C065-E97F-FA49-EAF9AF588465}"/>
              </a:ext>
            </a:extLst>
          </p:cNvPr>
          <p:cNvSpPr>
            <a:spLocks noGrp="1"/>
          </p:cNvSpPr>
          <p:nvPr>
            <p:ph type="sldNum" sz="quarter" idx="12"/>
          </p:nvPr>
        </p:nvSpPr>
        <p:spPr/>
        <p:txBody>
          <a:bodyPr/>
          <a:lstStyle/>
          <a:p>
            <a:fld id="{0C913308-F349-4B6D-A68A-DD1791B4A57B}" type="slidenum">
              <a:rPr lang="zh-CN" altLang="en-US" smtClean="0"/>
              <a:t>2</a:t>
            </a:fld>
            <a:endParaRPr lang="zh-CN" altLang="en-US"/>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14" presetClass="entr" presetSubtype="1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par>
                          <p:cTn id="38" fill="hold">
                            <p:stCondLst>
                              <p:cond delay="5500"/>
                            </p:stCondLst>
                            <p:childTnLst>
                              <p:par>
                                <p:cTn id="39" presetID="14" presetClass="entr" presetSubtype="1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par>
                          <p:cTn id="42" fill="hold">
                            <p:stCondLst>
                              <p:cond delay="6000"/>
                            </p:stCondLst>
                            <p:childTnLst>
                              <p:par>
                                <p:cTn id="43" presetID="14" presetClass="entr" presetSubtype="1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childTnLst>
                          </p:cTn>
                        </p:par>
                        <p:par>
                          <p:cTn id="46" fill="hold">
                            <p:stCondLst>
                              <p:cond delay="6500"/>
                            </p:stCondLst>
                            <p:childTnLst>
                              <p:par>
                                <p:cTn id="47" presetID="14" presetClass="entr" presetSubtype="1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6">
            <a:extLst>
              <a:ext uri="{FF2B5EF4-FFF2-40B4-BE49-F238E27FC236}">
                <a16:creationId xmlns:a16="http://schemas.microsoft.com/office/drawing/2014/main" id="{6B8F02E5-125C-4B7F-2608-0E0421AAF031}"/>
              </a:ext>
            </a:extLst>
          </p:cNvPr>
          <p:cNvSpPr txBox="1">
            <a:spLocks noChangeArrowheads="1"/>
          </p:cNvSpPr>
          <p:nvPr/>
        </p:nvSpPr>
        <p:spPr bwMode="auto">
          <a:xfrm>
            <a:off x="450056" y="201846"/>
            <a:ext cx="8101013" cy="8400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0229" tIns="40115" rIns="80229" bIns="40115" rtlCol="0" anchor="ctr">
            <a:normAutofit/>
          </a:bodyPr>
          <a:lstStyle>
            <a:defPPr>
              <a:defRPr lang="zh-CN"/>
            </a:defPPr>
            <a:lvl1pPr>
              <a:defRPr b="1">
                <a:solidFill>
                  <a:schemeClr val="bg1"/>
                </a:solidFill>
                <a:cs typeface="+mn-ea"/>
              </a:defRPr>
            </a:lvl1pPr>
            <a:lvl2pPr marL="742950" indent="-285750">
              <a:defRPr>
                <a:latin typeface="Lato Light"/>
                <a:ea typeface="MS PGothic" panose="020B0600070205080204" pitchFamily="34" charset="-128"/>
              </a:defRPr>
            </a:lvl2pPr>
            <a:lvl3pPr marL="1143000" indent="-228600">
              <a:defRPr>
                <a:latin typeface="Lato Light"/>
                <a:ea typeface="MS PGothic" panose="020B0600070205080204" pitchFamily="34" charset="-128"/>
              </a:defRPr>
            </a:lvl3pPr>
            <a:lvl4pPr marL="1600200" indent="-228600">
              <a:defRPr>
                <a:latin typeface="Lato Light"/>
                <a:ea typeface="MS PGothic" panose="020B0600070205080204" pitchFamily="34" charset="-128"/>
              </a:defRPr>
            </a:lvl4pPr>
            <a:lvl5pPr marL="2057400" indent="-228600">
              <a:defRPr>
                <a:latin typeface="Lato Light"/>
                <a:ea typeface="MS PGothic" panose="020B0600070205080204" pitchFamily="34" charset="-128"/>
              </a:defRPr>
            </a:lvl5pPr>
            <a:lvl6pPr marL="2514600" indent="-228600" defTabSz="912495" eaLnBrk="0" fontAlgn="base" hangingPunct="0">
              <a:spcBef>
                <a:spcPct val="0"/>
              </a:spcBef>
              <a:spcAft>
                <a:spcPct val="0"/>
              </a:spcAft>
              <a:defRPr>
                <a:latin typeface="Lato Light"/>
                <a:ea typeface="MS PGothic" panose="020B0600070205080204" pitchFamily="34" charset="-128"/>
              </a:defRPr>
            </a:lvl6pPr>
            <a:lvl7pPr marL="2971800" indent="-228600" defTabSz="912495" eaLnBrk="0" fontAlgn="base" hangingPunct="0">
              <a:spcBef>
                <a:spcPct val="0"/>
              </a:spcBef>
              <a:spcAft>
                <a:spcPct val="0"/>
              </a:spcAft>
              <a:defRPr>
                <a:latin typeface="Lato Light"/>
                <a:ea typeface="MS PGothic" panose="020B0600070205080204" pitchFamily="34" charset="-128"/>
              </a:defRPr>
            </a:lvl7pPr>
            <a:lvl8pPr marL="3429000" indent="-228600" defTabSz="912495" eaLnBrk="0" fontAlgn="base" hangingPunct="0">
              <a:spcBef>
                <a:spcPct val="0"/>
              </a:spcBef>
              <a:spcAft>
                <a:spcPct val="0"/>
              </a:spcAft>
              <a:defRPr>
                <a:latin typeface="Lato Light"/>
                <a:ea typeface="MS PGothic" panose="020B0600070205080204" pitchFamily="34" charset="-128"/>
              </a:defRPr>
            </a:lvl8pPr>
            <a:lvl9pPr marL="3886200" indent="-228600" defTabSz="912495" eaLnBrk="0" fontAlgn="base" hangingPunct="0">
              <a:spcBef>
                <a:spcPct val="0"/>
              </a:spcBef>
              <a:spcAft>
                <a:spcPct val="0"/>
              </a:spcAft>
              <a:defRPr>
                <a:latin typeface="Lato Light"/>
                <a:ea typeface="MS PGothic" panose="020B0600070205080204" pitchFamily="34" charset="-128"/>
              </a:defRPr>
            </a:lvl9pPr>
          </a:lstStyle>
          <a:p>
            <a:pPr algn="ctr">
              <a:spcBef>
                <a:spcPct val="0"/>
              </a:spcBef>
              <a:spcAft>
                <a:spcPts val="600"/>
              </a:spcAft>
            </a:pPr>
            <a:r>
              <a:rPr lang="zh-CN" altLang="en-US" sz="3900" kern="1200">
                <a:solidFill>
                  <a:schemeClr val="tx1"/>
                </a:solidFill>
                <a:latin typeface="+mj-lt"/>
                <a:ea typeface="+mj-ea"/>
                <a:cs typeface="+mj-cs"/>
              </a:rPr>
              <a:t>Decentralized execution</a:t>
            </a:r>
          </a:p>
        </p:txBody>
      </p:sp>
      <p:pic>
        <p:nvPicPr>
          <p:cNvPr id="4" name="Picture 3" descr="A soldier holding an object&#10;&#10;Description automatically generated with medium confidence">
            <a:extLst>
              <a:ext uri="{FF2B5EF4-FFF2-40B4-BE49-F238E27FC236}">
                <a16:creationId xmlns:a16="http://schemas.microsoft.com/office/drawing/2014/main" id="{4F49F7DD-292E-351C-E56B-486D4A59F8FE}"/>
              </a:ext>
            </a:extLst>
          </p:cNvPr>
          <p:cNvPicPr>
            <a:picLocks noChangeAspect="1"/>
          </p:cNvPicPr>
          <p:nvPr/>
        </p:nvPicPr>
        <p:blipFill rotWithShape="1">
          <a:blip r:embed="rId4"/>
          <a:srcRect l="6735" r="13487" b="-3"/>
          <a:stretch/>
        </p:blipFill>
        <p:spPr>
          <a:xfrm>
            <a:off x="450056" y="1176073"/>
            <a:ext cx="3975497" cy="3326374"/>
          </a:xfrm>
          <a:prstGeom prst="rect">
            <a:avLst/>
          </a:prstGeom>
          <a:noFill/>
        </p:spPr>
      </p:pic>
      <p:sp>
        <p:nvSpPr>
          <p:cNvPr id="26" name="Content Placeholder 3">
            <a:extLst>
              <a:ext uri="{FF2B5EF4-FFF2-40B4-BE49-F238E27FC236}">
                <a16:creationId xmlns:a16="http://schemas.microsoft.com/office/drawing/2014/main" id="{A89C9356-98FD-A1C2-7CB5-0FC554F0C248}"/>
              </a:ext>
            </a:extLst>
          </p:cNvPr>
          <p:cNvSpPr>
            <a:spLocks noGrp="1"/>
          </p:cNvSpPr>
          <p:nvPr>
            <p:ph sz="half" idx="2"/>
          </p:nvPr>
        </p:nvSpPr>
        <p:spPr>
          <a:xfrm>
            <a:off x="4575572" y="1176073"/>
            <a:ext cx="3975497" cy="3326374"/>
          </a:xfrm>
        </p:spPr>
        <p:txBody>
          <a:bodyPr vert="horz" lIns="80229" tIns="40115" rIns="80229" bIns="40115" rtlCol="0">
            <a:normAutofit/>
          </a:bodyPr>
          <a:lstStyle/>
          <a:p>
            <a:pPr marL="0" indent="0" algn="just">
              <a:lnSpc>
                <a:spcPct val="90000"/>
              </a:lnSpc>
              <a:buFont typeface="Arial" pitchFamily="34" charset="0"/>
              <a:buNone/>
            </a:pPr>
            <a:r>
              <a:rPr lang="zh-CN" altLang="en-US" sz="1600" dirty="0">
                <a:effectLst/>
              </a:rPr>
              <a:t>Industrial Age commanders were, however, aware of the fragility of plans in the face of the harsh and dynamic operating environment of combat. </a:t>
            </a:r>
          </a:p>
          <a:p>
            <a:pPr marL="0" indent="0" algn="just">
              <a:lnSpc>
                <a:spcPct val="90000"/>
              </a:lnSpc>
              <a:buFont typeface="Arial" pitchFamily="34" charset="0"/>
              <a:buNone/>
            </a:pPr>
            <a:r>
              <a:rPr lang="zh-CN" altLang="en-US" sz="1600" dirty="0">
                <a:effectLst/>
              </a:rPr>
              <a:t>Perhaps the most famous quotation about planning from that era is, </a:t>
            </a:r>
          </a:p>
          <a:p>
            <a:pPr marL="0" indent="0" algn="just">
              <a:lnSpc>
                <a:spcPct val="90000"/>
              </a:lnSpc>
              <a:buFont typeface="Arial" pitchFamily="34" charset="0"/>
              <a:buNone/>
            </a:pPr>
            <a:r>
              <a:rPr lang="zh-CN" altLang="en-US" sz="1600" dirty="0">
                <a:effectLst/>
              </a:rPr>
              <a:t>“</a:t>
            </a:r>
            <a:r>
              <a:rPr lang="zh-CN" altLang="en-US" sz="1600" dirty="0">
                <a:solidFill>
                  <a:srgbClr val="FF0000"/>
                </a:solidFill>
                <a:effectLst/>
              </a:rPr>
              <a:t>No plan survives first contact with the enemy.”</a:t>
            </a:r>
          </a:p>
          <a:p>
            <a:pPr marL="0" indent="0" algn="just">
              <a:lnSpc>
                <a:spcPct val="90000"/>
              </a:lnSpc>
              <a:buFont typeface="Arial" pitchFamily="34" charset="0"/>
              <a:buNone/>
            </a:pPr>
            <a:r>
              <a:rPr lang="zh-CN" altLang="en-US" sz="1600" dirty="0">
                <a:effectLst/>
              </a:rPr>
              <a:t>Understanding the limits of military plans, commanders  encouraged initiative (innovation and aggressive actions) and decentralized execution within the overall commander’s intent.</a:t>
            </a:r>
          </a:p>
        </p:txBody>
      </p:sp>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a:xfrm>
            <a:off x="3075385" y="4671624"/>
            <a:ext cx="2850356" cy="268350"/>
          </a:xfrm>
        </p:spPr>
        <p:txBody>
          <a:bodyPr vert="horz" lIns="80229" tIns="40115" rIns="80229" bIns="40115" rtlCol="0" anchor="ctr">
            <a:normAutofit/>
          </a:bodyPr>
          <a:lstStyle/>
          <a:p>
            <a:pPr>
              <a:spcAft>
                <a:spcPts val="600"/>
              </a:spcAft>
            </a:pPr>
            <a:r>
              <a:rPr lang="en-US" altLang="zh-CN"/>
              <a:t>Electronic Warfare</a:t>
            </a:r>
            <a:endParaRPr lang="zh-CN" altLang="en-US"/>
          </a:p>
        </p:txBody>
      </p:sp>
      <p:sp>
        <p:nvSpPr>
          <p:cNvPr id="3" name="Date Placeholder 2">
            <a:extLst>
              <a:ext uri="{FF2B5EF4-FFF2-40B4-BE49-F238E27FC236}">
                <a16:creationId xmlns:a16="http://schemas.microsoft.com/office/drawing/2014/main" id="{C7360EB2-A588-CA11-BED3-9AAF0EF3B6C5}"/>
              </a:ext>
            </a:extLst>
          </p:cNvPr>
          <p:cNvSpPr>
            <a:spLocks noGrp="1"/>
          </p:cNvSpPr>
          <p:nvPr>
            <p:ph type="dt" sz="half" idx="10"/>
          </p:nvPr>
        </p:nvSpPr>
        <p:spPr/>
        <p:txBody>
          <a:bodyPr/>
          <a:lstStyle/>
          <a:p>
            <a:fld id="{EE1F7BBC-3EB9-404F-AC00-CB740BD497E2}" type="datetime3">
              <a:rPr lang="en-US" altLang="zh-CN" smtClean="0"/>
              <a:t>23 December 2022</a:t>
            </a:fld>
            <a:endParaRPr lang="zh-CN" altLang="en-US"/>
          </a:p>
        </p:txBody>
      </p:sp>
      <p:sp>
        <p:nvSpPr>
          <p:cNvPr id="5" name="Slide Number Placeholder 4">
            <a:extLst>
              <a:ext uri="{FF2B5EF4-FFF2-40B4-BE49-F238E27FC236}">
                <a16:creationId xmlns:a16="http://schemas.microsoft.com/office/drawing/2014/main" id="{B4DE6E4A-6A31-01C4-701A-F558FD2FA2A4}"/>
              </a:ext>
            </a:extLst>
          </p:cNvPr>
          <p:cNvSpPr>
            <a:spLocks noGrp="1"/>
          </p:cNvSpPr>
          <p:nvPr>
            <p:ph type="sldNum" sz="quarter" idx="12"/>
          </p:nvPr>
        </p:nvSpPr>
        <p:spPr/>
        <p:txBody>
          <a:bodyPr/>
          <a:lstStyle/>
          <a:p>
            <a:fld id="{0C913308-F349-4B6D-A68A-DD1791B4A57B}" type="slidenum">
              <a:rPr lang="zh-CN" altLang="en-US" smtClean="0"/>
              <a:t>20</a:t>
            </a:fld>
            <a:endParaRPr lang="zh-CN" altLang="en-US"/>
          </a:p>
        </p:txBody>
      </p:sp>
    </p:spTree>
    <p:custDataLst>
      <p:tags r:id="rId1"/>
    </p:custDataLst>
    <p:extLst>
      <p:ext uri="{BB962C8B-B14F-4D97-AF65-F5344CB8AC3E}">
        <p14:creationId xmlns:p14="http://schemas.microsoft.com/office/powerpoint/2010/main" val="635638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Administrator\桌面\新建文件夹\封面\复件 (27) 复件 4\3ea28d6d5df8d071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9" y="-8331"/>
            <a:ext cx="9021034" cy="50486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6"/>
          <p:cNvSpPr txBox="1">
            <a:spLocks noChangeArrowheads="1"/>
          </p:cNvSpPr>
          <p:nvPr/>
        </p:nvSpPr>
        <p:spPr bwMode="auto">
          <a:xfrm>
            <a:off x="3798491" y="2143411"/>
            <a:ext cx="4254499" cy="74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r>
              <a:rPr lang="en-US" altLang="zh-CN" sz="4400" dirty="0">
                <a:solidFill>
                  <a:schemeClr val="bg1"/>
                </a:solidFill>
                <a:latin typeface="+mn-lt"/>
                <a:ea typeface="+mn-ea"/>
                <a:cs typeface="+mn-ea"/>
                <a:sym typeface="+mn-lt"/>
              </a:rPr>
              <a:t>02. OODA loop</a:t>
            </a:r>
            <a:endParaRPr lang="zh-CN" altLang="en-US" sz="4400" dirty="0">
              <a:solidFill>
                <a:schemeClr val="bg1"/>
              </a:solidFill>
              <a:latin typeface="+mn-lt"/>
              <a:ea typeface="+mn-ea"/>
              <a:cs typeface="+mn-ea"/>
              <a:sym typeface="+mn-lt"/>
            </a:endParaRPr>
          </a:p>
        </p:txBody>
      </p:sp>
      <p:sp>
        <p:nvSpPr>
          <p:cNvPr id="3" name="Footer Placeholder 2">
            <a:extLst>
              <a:ext uri="{FF2B5EF4-FFF2-40B4-BE49-F238E27FC236}">
                <a16:creationId xmlns:a16="http://schemas.microsoft.com/office/drawing/2014/main" id="{56E1E6D4-BF6D-0527-5845-08358E677BDA}"/>
              </a:ext>
            </a:extLst>
          </p:cNvPr>
          <p:cNvSpPr>
            <a:spLocks noGrp="1"/>
          </p:cNvSpPr>
          <p:nvPr>
            <p:ph type="ftr" sz="quarter" idx="11"/>
          </p:nvPr>
        </p:nvSpPr>
        <p:spPr/>
        <p:txBody>
          <a:bodyPr/>
          <a:lstStyle/>
          <a:p>
            <a:r>
              <a:rPr lang="en-US" altLang="zh-CN" dirty="0">
                <a:solidFill>
                  <a:schemeClr val="bg1"/>
                </a:solidFill>
              </a:rPr>
              <a:t>Electronic Warfare</a:t>
            </a:r>
            <a:endParaRPr lang="zh-CN" altLang="en-US" dirty="0">
              <a:solidFill>
                <a:schemeClr val="bg1"/>
              </a:solidFill>
            </a:endParaRPr>
          </a:p>
        </p:txBody>
      </p:sp>
      <p:sp>
        <p:nvSpPr>
          <p:cNvPr id="2" name="Date Placeholder 1">
            <a:extLst>
              <a:ext uri="{FF2B5EF4-FFF2-40B4-BE49-F238E27FC236}">
                <a16:creationId xmlns:a16="http://schemas.microsoft.com/office/drawing/2014/main" id="{4CCCB7B5-A688-3E34-910A-B84CCE47C322}"/>
              </a:ext>
            </a:extLst>
          </p:cNvPr>
          <p:cNvSpPr>
            <a:spLocks noGrp="1"/>
          </p:cNvSpPr>
          <p:nvPr>
            <p:ph type="dt" sz="half" idx="10"/>
          </p:nvPr>
        </p:nvSpPr>
        <p:spPr/>
        <p:txBody>
          <a:bodyPr/>
          <a:lstStyle/>
          <a:p>
            <a:fld id="{614A5D97-64B6-4B70-8139-CB51EB19A400}"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C1AF69A0-D8A6-CD96-2DCE-B7F5F3CBA0C7}"/>
              </a:ext>
            </a:extLst>
          </p:cNvPr>
          <p:cNvSpPr>
            <a:spLocks noGrp="1"/>
          </p:cNvSpPr>
          <p:nvPr>
            <p:ph type="sldNum" sz="quarter" idx="12"/>
          </p:nvPr>
        </p:nvSpPr>
        <p:spPr/>
        <p:txBody>
          <a:bodyPr/>
          <a:lstStyle/>
          <a:p>
            <a:fld id="{0C913308-F349-4B6D-A68A-DD1791B4A57B}" type="slidenum">
              <a:rPr lang="zh-CN" altLang="en-US" smtClean="0"/>
              <a:t>21</a:t>
            </a:fld>
            <a:endParaRPr lang="zh-CN" altLang="en-US"/>
          </a:p>
        </p:txBody>
      </p:sp>
    </p:spTree>
    <p:extLst>
      <p:ext uri="{BB962C8B-B14F-4D97-AF65-F5344CB8AC3E}">
        <p14:creationId xmlns:p14="http://schemas.microsoft.com/office/powerpoint/2010/main" val="1701170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2" name="Diagram 1">
            <a:extLst>
              <a:ext uri="{FF2B5EF4-FFF2-40B4-BE49-F238E27FC236}">
                <a16:creationId xmlns:a16="http://schemas.microsoft.com/office/drawing/2014/main" id="{0EA1D024-D6B8-0D44-F802-DCBE79C3314D}"/>
              </a:ext>
            </a:extLst>
          </p:cNvPr>
          <p:cNvGraphicFramePr/>
          <p:nvPr>
            <p:extLst>
              <p:ext uri="{D42A27DB-BD31-4B8C-83A1-F6EECF244321}">
                <p14:modId xmlns:p14="http://schemas.microsoft.com/office/powerpoint/2010/main" val="712835999"/>
              </p:ext>
            </p:extLst>
          </p:nvPr>
        </p:nvGraphicFramePr>
        <p:xfrm>
          <a:off x="1500187" y="519906"/>
          <a:ext cx="6000750" cy="4000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8C235373-FC86-257E-C9C7-EAF17A5B211D}"/>
              </a:ext>
            </a:extLst>
          </p:cNvPr>
          <p:cNvSpPr>
            <a:spLocks noGrp="1"/>
          </p:cNvSpPr>
          <p:nvPr>
            <p:ph type="dt" sz="half" idx="10"/>
          </p:nvPr>
        </p:nvSpPr>
        <p:spPr/>
        <p:txBody>
          <a:bodyPr/>
          <a:lstStyle/>
          <a:p>
            <a:fld id="{22A385E8-5147-434A-B7A4-B540277E1EDC}"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A8E4E7DB-8E58-10FE-5544-030022DBED11}"/>
              </a:ext>
            </a:extLst>
          </p:cNvPr>
          <p:cNvSpPr>
            <a:spLocks noGrp="1"/>
          </p:cNvSpPr>
          <p:nvPr>
            <p:ph type="sldNum" sz="quarter" idx="12"/>
          </p:nvPr>
        </p:nvSpPr>
        <p:spPr/>
        <p:txBody>
          <a:bodyPr/>
          <a:lstStyle/>
          <a:p>
            <a:fld id="{0C913308-F349-4B6D-A68A-DD1791B4A57B}" type="slidenum">
              <a:rPr lang="zh-CN" altLang="en-US" smtClean="0"/>
              <a:t>22</a:t>
            </a:fld>
            <a:endParaRPr lang="zh-CN" altLang="en-US"/>
          </a:p>
        </p:txBody>
      </p:sp>
    </p:spTree>
    <p:custDataLst>
      <p:tags r:id="rId1"/>
    </p:custDataLst>
    <p:extLst>
      <p:ext uri="{BB962C8B-B14F-4D97-AF65-F5344CB8AC3E}">
        <p14:creationId xmlns:p14="http://schemas.microsoft.com/office/powerpoint/2010/main" val="15979760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6E8A517-A7A0-C3EF-0284-F09E2FC2FFBB}"/>
              </a:ext>
            </a:extLst>
          </p:cNvPr>
          <p:cNvPicPr>
            <a:picLocks noChangeAspect="1"/>
          </p:cNvPicPr>
          <p:nvPr/>
        </p:nvPicPr>
        <p:blipFill>
          <a:blip r:embed="rId4"/>
          <a:stretch>
            <a:fillRect/>
          </a:stretch>
        </p:blipFill>
        <p:spPr>
          <a:xfrm>
            <a:off x="0" y="711373"/>
            <a:ext cx="8823325" cy="3617565"/>
          </a:xfrm>
          <a:prstGeom prst="rect">
            <a:avLst/>
          </a:prstGeom>
          <a:noFill/>
        </p:spPr>
      </p:pic>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pPr>
              <a:spcAft>
                <a:spcPts val="600"/>
              </a:spcAft>
            </a:pPr>
            <a:r>
              <a:rPr lang="en-US" altLang="zh-CN"/>
              <a:t>Electronic Warfare</a:t>
            </a:r>
            <a:endParaRPr lang="zh-CN" altLang="en-US"/>
          </a:p>
        </p:txBody>
      </p:sp>
      <p:sp>
        <p:nvSpPr>
          <p:cNvPr id="2" name="Date Placeholder 1">
            <a:extLst>
              <a:ext uri="{FF2B5EF4-FFF2-40B4-BE49-F238E27FC236}">
                <a16:creationId xmlns:a16="http://schemas.microsoft.com/office/drawing/2014/main" id="{0055C1AF-20DE-86AF-415E-96DA5F18660B}"/>
              </a:ext>
            </a:extLst>
          </p:cNvPr>
          <p:cNvSpPr>
            <a:spLocks noGrp="1"/>
          </p:cNvSpPr>
          <p:nvPr>
            <p:ph type="dt" sz="half" idx="10"/>
          </p:nvPr>
        </p:nvSpPr>
        <p:spPr/>
        <p:txBody>
          <a:bodyPr/>
          <a:lstStyle/>
          <a:p>
            <a:fld id="{9E3D4F26-8C19-47E9-A97C-A5BA813112F5}"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E5373677-C024-1037-3ECC-E48ECC12FA59}"/>
              </a:ext>
            </a:extLst>
          </p:cNvPr>
          <p:cNvSpPr>
            <a:spLocks noGrp="1"/>
          </p:cNvSpPr>
          <p:nvPr>
            <p:ph type="sldNum" sz="quarter" idx="12"/>
          </p:nvPr>
        </p:nvSpPr>
        <p:spPr/>
        <p:txBody>
          <a:bodyPr/>
          <a:lstStyle/>
          <a:p>
            <a:fld id="{0C913308-F349-4B6D-A68A-DD1791B4A57B}" type="slidenum">
              <a:rPr lang="zh-CN" altLang="en-US" smtClean="0"/>
              <a:t>23</a:t>
            </a:fld>
            <a:endParaRPr lang="zh-CN" altLang="en-US"/>
          </a:p>
        </p:txBody>
      </p:sp>
    </p:spTree>
    <p:custDataLst>
      <p:tags r:id="rId1"/>
    </p:custDataLst>
    <p:extLst>
      <p:ext uri="{BB962C8B-B14F-4D97-AF65-F5344CB8AC3E}">
        <p14:creationId xmlns:p14="http://schemas.microsoft.com/office/powerpoint/2010/main" val="21839463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pPr>
              <a:spcAft>
                <a:spcPts val="600"/>
              </a:spcAft>
            </a:pPr>
            <a:r>
              <a:rPr lang="en-US" altLang="zh-CN" dirty="0"/>
              <a:t>Electronic Warfare</a:t>
            </a:r>
            <a:endParaRPr lang="zh-CN" altLang="en-US" dirty="0"/>
          </a:p>
        </p:txBody>
      </p:sp>
      <p:pic>
        <p:nvPicPr>
          <p:cNvPr id="3" name="Picture 2" descr="Diagram&#10;&#10;Description automatically generated">
            <a:extLst>
              <a:ext uri="{FF2B5EF4-FFF2-40B4-BE49-F238E27FC236}">
                <a16:creationId xmlns:a16="http://schemas.microsoft.com/office/drawing/2014/main" id="{C71A8E2A-2387-29BA-BD36-883D662339C3}"/>
              </a:ext>
            </a:extLst>
          </p:cNvPr>
          <p:cNvPicPr>
            <a:picLocks noChangeAspect="1"/>
          </p:cNvPicPr>
          <p:nvPr/>
        </p:nvPicPr>
        <p:blipFill rotWithShape="1">
          <a:blip r:embed="rId4"/>
          <a:srcRect l="-317" t="-267" r="793" b="467"/>
          <a:stretch/>
        </p:blipFill>
        <p:spPr>
          <a:xfrm>
            <a:off x="1188000" y="36000"/>
            <a:ext cx="6552000" cy="4932000"/>
          </a:xfrm>
          <a:prstGeom prst="rect">
            <a:avLst/>
          </a:prstGeom>
          <a:noFill/>
        </p:spPr>
      </p:pic>
      <p:sp>
        <p:nvSpPr>
          <p:cNvPr id="2" name="Date Placeholder 1">
            <a:extLst>
              <a:ext uri="{FF2B5EF4-FFF2-40B4-BE49-F238E27FC236}">
                <a16:creationId xmlns:a16="http://schemas.microsoft.com/office/drawing/2014/main" id="{D1618A9B-6E77-AFD9-FA67-F4037B4229E2}"/>
              </a:ext>
            </a:extLst>
          </p:cNvPr>
          <p:cNvSpPr>
            <a:spLocks noGrp="1"/>
          </p:cNvSpPr>
          <p:nvPr>
            <p:ph type="dt" sz="half" idx="10"/>
          </p:nvPr>
        </p:nvSpPr>
        <p:spPr/>
        <p:txBody>
          <a:bodyPr/>
          <a:lstStyle/>
          <a:p>
            <a:fld id="{17348578-DCEB-4172-81A8-F3AF0A0B5C61}"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E1036D89-D955-A075-4D2F-078AFEE03670}"/>
              </a:ext>
            </a:extLst>
          </p:cNvPr>
          <p:cNvSpPr>
            <a:spLocks noGrp="1"/>
          </p:cNvSpPr>
          <p:nvPr>
            <p:ph type="sldNum" sz="quarter" idx="12"/>
          </p:nvPr>
        </p:nvSpPr>
        <p:spPr/>
        <p:txBody>
          <a:bodyPr/>
          <a:lstStyle/>
          <a:p>
            <a:fld id="{0C913308-F349-4B6D-A68A-DD1791B4A57B}" type="slidenum">
              <a:rPr lang="zh-CN" altLang="en-US" smtClean="0"/>
              <a:t>24</a:t>
            </a:fld>
            <a:endParaRPr lang="zh-CN" altLang="en-US"/>
          </a:p>
        </p:txBody>
      </p:sp>
    </p:spTree>
    <p:custDataLst>
      <p:tags r:id="rId1"/>
    </p:custDataLst>
    <p:extLst>
      <p:ext uri="{BB962C8B-B14F-4D97-AF65-F5344CB8AC3E}">
        <p14:creationId xmlns:p14="http://schemas.microsoft.com/office/powerpoint/2010/main" val="16958438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Administrator\桌面\新建文件夹\封面\复件 (27) 复件 4\3ea28d6d5df8d071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9" y="-8331"/>
            <a:ext cx="9021034" cy="50486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6"/>
          <p:cNvSpPr txBox="1">
            <a:spLocks noChangeArrowheads="1"/>
          </p:cNvSpPr>
          <p:nvPr/>
        </p:nvSpPr>
        <p:spPr bwMode="auto">
          <a:xfrm>
            <a:off x="2268314" y="2143411"/>
            <a:ext cx="6825496" cy="74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r>
              <a:rPr lang="en-US" altLang="zh-CN" sz="4400" dirty="0">
                <a:solidFill>
                  <a:schemeClr val="bg1"/>
                </a:solidFill>
                <a:latin typeface="+mn-lt"/>
                <a:ea typeface="+mn-ea"/>
                <a:cs typeface="+mn-ea"/>
                <a:sym typeface="+mn-lt"/>
              </a:rPr>
              <a:t>03. Hierarchy vs Network</a:t>
            </a:r>
            <a:endParaRPr lang="zh-CN" altLang="en-US" sz="4400" dirty="0">
              <a:solidFill>
                <a:schemeClr val="bg1"/>
              </a:solidFill>
              <a:latin typeface="+mn-lt"/>
              <a:ea typeface="+mn-ea"/>
              <a:cs typeface="+mn-ea"/>
              <a:sym typeface="+mn-lt"/>
            </a:endParaRPr>
          </a:p>
        </p:txBody>
      </p:sp>
      <p:sp>
        <p:nvSpPr>
          <p:cNvPr id="3" name="Footer Placeholder 2">
            <a:extLst>
              <a:ext uri="{FF2B5EF4-FFF2-40B4-BE49-F238E27FC236}">
                <a16:creationId xmlns:a16="http://schemas.microsoft.com/office/drawing/2014/main" id="{56E1E6D4-BF6D-0527-5845-08358E677BDA}"/>
              </a:ext>
            </a:extLst>
          </p:cNvPr>
          <p:cNvSpPr>
            <a:spLocks noGrp="1"/>
          </p:cNvSpPr>
          <p:nvPr>
            <p:ph type="ftr" sz="quarter" idx="11"/>
          </p:nvPr>
        </p:nvSpPr>
        <p:spPr/>
        <p:txBody>
          <a:bodyPr/>
          <a:lstStyle/>
          <a:p>
            <a:r>
              <a:rPr lang="en-US" altLang="zh-CN" dirty="0">
                <a:solidFill>
                  <a:schemeClr val="bg1"/>
                </a:solidFill>
              </a:rPr>
              <a:t>Electronic Warfare</a:t>
            </a:r>
            <a:endParaRPr lang="zh-CN" altLang="en-US" dirty="0">
              <a:solidFill>
                <a:schemeClr val="bg1"/>
              </a:solidFill>
            </a:endParaRPr>
          </a:p>
        </p:txBody>
      </p:sp>
      <p:sp>
        <p:nvSpPr>
          <p:cNvPr id="2" name="Date Placeholder 1">
            <a:extLst>
              <a:ext uri="{FF2B5EF4-FFF2-40B4-BE49-F238E27FC236}">
                <a16:creationId xmlns:a16="http://schemas.microsoft.com/office/drawing/2014/main" id="{E07BE38F-8588-598D-8AD7-A197EAD5C9CF}"/>
              </a:ext>
            </a:extLst>
          </p:cNvPr>
          <p:cNvSpPr>
            <a:spLocks noGrp="1"/>
          </p:cNvSpPr>
          <p:nvPr>
            <p:ph type="dt" sz="half" idx="10"/>
          </p:nvPr>
        </p:nvSpPr>
        <p:spPr/>
        <p:txBody>
          <a:bodyPr/>
          <a:lstStyle/>
          <a:p>
            <a:fld id="{05BEB5D6-B605-4C59-BFF0-90AFBD4C30DD}"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B366D5B0-258E-9473-B20A-6B6D24411633}"/>
              </a:ext>
            </a:extLst>
          </p:cNvPr>
          <p:cNvSpPr>
            <a:spLocks noGrp="1"/>
          </p:cNvSpPr>
          <p:nvPr>
            <p:ph type="sldNum" sz="quarter" idx="12"/>
          </p:nvPr>
        </p:nvSpPr>
        <p:spPr/>
        <p:txBody>
          <a:bodyPr/>
          <a:lstStyle/>
          <a:p>
            <a:fld id="{0C913308-F349-4B6D-A68A-DD1791B4A57B}" type="slidenum">
              <a:rPr lang="zh-CN" altLang="en-US" smtClean="0"/>
              <a:t>25</a:t>
            </a:fld>
            <a:endParaRPr lang="zh-CN" altLang="en-US"/>
          </a:p>
        </p:txBody>
      </p:sp>
    </p:spTree>
    <p:extLst>
      <p:ext uri="{BB962C8B-B14F-4D97-AF65-F5344CB8AC3E}">
        <p14:creationId xmlns:p14="http://schemas.microsoft.com/office/powerpoint/2010/main" val="30204679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pic>
        <p:nvPicPr>
          <p:cNvPr id="2" name="Picture 1">
            <a:extLst>
              <a:ext uri="{FF2B5EF4-FFF2-40B4-BE49-F238E27FC236}">
                <a16:creationId xmlns:a16="http://schemas.microsoft.com/office/drawing/2014/main" id="{2BAAB19E-B5E4-E25C-DC9A-30C96AED4BDA}"/>
              </a:ext>
            </a:extLst>
          </p:cNvPr>
          <p:cNvPicPr>
            <a:picLocks noChangeAspect="1"/>
          </p:cNvPicPr>
          <p:nvPr/>
        </p:nvPicPr>
        <p:blipFill>
          <a:blip r:embed="rId4"/>
          <a:stretch>
            <a:fillRect/>
          </a:stretch>
        </p:blipFill>
        <p:spPr>
          <a:xfrm>
            <a:off x="-1" y="74567"/>
            <a:ext cx="9001125" cy="4891178"/>
          </a:xfrm>
          <a:prstGeom prst="rect">
            <a:avLst/>
          </a:prstGeom>
        </p:spPr>
      </p:pic>
      <p:sp>
        <p:nvSpPr>
          <p:cNvPr id="3" name="Date Placeholder 2">
            <a:extLst>
              <a:ext uri="{FF2B5EF4-FFF2-40B4-BE49-F238E27FC236}">
                <a16:creationId xmlns:a16="http://schemas.microsoft.com/office/drawing/2014/main" id="{C2FC2C0E-DBBC-33FF-EE65-76C967CAC746}"/>
              </a:ext>
            </a:extLst>
          </p:cNvPr>
          <p:cNvSpPr>
            <a:spLocks noGrp="1"/>
          </p:cNvSpPr>
          <p:nvPr>
            <p:ph type="dt" sz="half" idx="10"/>
          </p:nvPr>
        </p:nvSpPr>
        <p:spPr/>
        <p:txBody>
          <a:bodyPr/>
          <a:lstStyle/>
          <a:p>
            <a:fld id="{106CD876-7870-4D17-9CAD-F24B6691DF6A}"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EC04D6A1-39A4-A788-069C-81FEBA73706E}"/>
              </a:ext>
            </a:extLst>
          </p:cNvPr>
          <p:cNvSpPr>
            <a:spLocks noGrp="1"/>
          </p:cNvSpPr>
          <p:nvPr>
            <p:ph type="sldNum" sz="quarter" idx="12"/>
          </p:nvPr>
        </p:nvSpPr>
        <p:spPr/>
        <p:txBody>
          <a:bodyPr/>
          <a:lstStyle/>
          <a:p>
            <a:fld id="{0C913308-F349-4B6D-A68A-DD1791B4A57B}" type="slidenum">
              <a:rPr lang="zh-CN" altLang="en-US" smtClean="0"/>
              <a:t>26</a:t>
            </a:fld>
            <a:endParaRPr lang="zh-CN" altLang="en-US"/>
          </a:p>
        </p:txBody>
      </p:sp>
    </p:spTree>
    <p:custDataLst>
      <p:tags r:id="rId1"/>
    </p:custDataLst>
    <p:extLst>
      <p:ext uri="{BB962C8B-B14F-4D97-AF65-F5344CB8AC3E}">
        <p14:creationId xmlns:p14="http://schemas.microsoft.com/office/powerpoint/2010/main" val="19237671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pSp>
        <p:nvGrpSpPr>
          <p:cNvPr id="3" name="Group 109">
            <a:extLst>
              <a:ext uri="{FF2B5EF4-FFF2-40B4-BE49-F238E27FC236}">
                <a16:creationId xmlns:a16="http://schemas.microsoft.com/office/drawing/2014/main" id="{6D3CDBCB-8D06-69CA-AC8F-9575C018D1DD}"/>
              </a:ext>
            </a:extLst>
          </p:cNvPr>
          <p:cNvGrpSpPr>
            <a:grpSpLocks/>
          </p:cNvGrpSpPr>
          <p:nvPr/>
        </p:nvGrpSpPr>
        <p:grpSpPr bwMode="auto">
          <a:xfrm>
            <a:off x="828154" y="0"/>
            <a:ext cx="7563413" cy="4671624"/>
            <a:chOff x="1131" y="5342"/>
            <a:chExt cx="5554" cy="3243"/>
          </a:xfrm>
        </p:grpSpPr>
        <p:grpSp>
          <p:nvGrpSpPr>
            <p:cNvPr id="4" name="Group 5">
              <a:extLst>
                <a:ext uri="{FF2B5EF4-FFF2-40B4-BE49-F238E27FC236}">
                  <a16:creationId xmlns:a16="http://schemas.microsoft.com/office/drawing/2014/main" id="{1FE6C98D-9160-ADAC-7C87-7CDA54131364}"/>
                </a:ext>
              </a:extLst>
            </p:cNvPr>
            <p:cNvGrpSpPr>
              <a:grpSpLocks/>
            </p:cNvGrpSpPr>
            <p:nvPr/>
          </p:nvGrpSpPr>
          <p:grpSpPr bwMode="auto">
            <a:xfrm>
              <a:off x="1131" y="5342"/>
              <a:ext cx="5554" cy="3243"/>
              <a:chOff x="0" y="0"/>
              <a:chExt cx="90000" cy="64662"/>
            </a:xfrm>
          </p:grpSpPr>
          <p:pic>
            <p:nvPicPr>
              <p:cNvPr id="8" name="Picture 31">
                <a:extLst>
                  <a:ext uri="{FF2B5EF4-FFF2-40B4-BE49-F238E27FC236}">
                    <a16:creationId xmlns:a16="http://schemas.microsoft.com/office/drawing/2014/main" id="{0CDB9B9C-43C3-7910-4E5C-45A24983032F}"/>
                  </a:ext>
                </a:extLst>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43062"/>
                <a:ext cx="90000" cy="2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a:extLst>
                  <a:ext uri="{FF2B5EF4-FFF2-40B4-BE49-F238E27FC236}">
                    <a16:creationId xmlns:a16="http://schemas.microsoft.com/office/drawing/2014/main" id="{4B707281-C93A-9A50-DB69-B9F856600AAA}"/>
                  </a:ext>
                </a:extLst>
              </p:cNvPr>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0" y="21462"/>
                <a:ext cx="90000" cy="2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3">
                <a:extLst>
                  <a:ext uri="{FF2B5EF4-FFF2-40B4-BE49-F238E27FC236}">
                    <a16:creationId xmlns:a16="http://schemas.microsoft.com/office/drawing/2014/main" id="{47E04076-125F-109C-02FA-FC0F39EB5FE7}"/>
                  </a:ext>
                </a:extLst>
              </p:cNvPr>
              <p:cNvPicPr preferRelativeResize="0">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0000" cy="2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 Box 106">
              <a:extLst>
                <a:ext uri="{FF2B5EF4-FFF2-40B4-BE49-F238E27FC236}">
                  <a16:creationId xmlns:a16="http://schemas.microsoft.com/office/drawing/2014/main" id="{01651500-ECB1-BFD7-5124-5934B66E49EA}"/>
                </a:ext>
              </a:extLst>
            </p:cNvPr>
            <p:cNvSpPr txBox="1">
              <a:spLocks noChangeArrowheads="1"/>
            </p:cNvSpPr>
            <p:nvPr/>
          </p:nvSpPr>
          <p:spPr bwMode="auto">
            <a:xfrm>
              <a:off x="1131" y="7857"/>
              <a:ext cx="5554"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indent="4572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eaLnBrk="0" fontAlgn="base" hangingPunct="0">
                <a:spcBef>
                  <a:spcPct val="0"/>
                </a:spcBef>
                <a:spcAft>
                  <a:spcPct val="0"/>
                </a:spcAft>
                <a:buClrTx/>
                <a:buSzTx/>
                <a:buFontTx/>
                <a:buNone/>
              </a:pPr>
              <a:r>
                <a:rPr lang="ro-RO" altLang="en-US" sz="4000" b="1">
                  <a:solidFill>
                    <a:srgbClr val="FFFF00"/>
                  </a:solidFill>
                  <a:latin typeface="Adobe Garamond Pro" pitchFamily="18" charset="0"/>
                  <a:ea typeface="Calibri" panose="020F0502020204030204" pitchFamily="34" charset="0"/>
                  <a:cs typeface="Times New Roman" panose="02020603050405020304" pitchFamily="18" charset="0"/>
                </a:rPr>
                <a:t>PHYSICAL DOMAIN</a:t>
              </a:r>
              <a:endParaRPr lang="ro-RO" altLang="en-US" sz="4000">
                <a:solidFill>
                  <a:srgbClr val="FFFF00"/>
                </a:solidFill>
                <a:latin typeface="Adobe Garamond Pro" pitchFamily="18" charset="0"/>
                <a:ea typeface="Calibri" panose="020F0502020204030204" pitchFamily="34" charset="0"/>
                <a:cs typeface="Times New Roman" panose="02020603050405020304" pitchFamily="18" charset="0"/>
              </a:endParaRPr>
            </a:p>
          </p:txBody>
        </p:sp>
        <p:sp>
          <p:nvSpPr>
            <p:cNvPr id="6" name="Text Box 107">
              <a:extLst>
                <a:ext uri="{FF2B5EF4-FFF2-40B4-BE49-F238E27FC236}">
                  <a16:creationId xmlns:a16="http://schemas.microsoft.com/office/drawing/2014/main" id="{9CAC6AF0-727A-5BBB-52F6-4A9C5E78BACF}"/>
                </a:ext>
              </a:extLst>
            </p:cNvPr>
            <p:cNvSpPr txBox="1">
              <a:spLocks noChangeArrowheads="1"/>
            </p:cNvSpPr>
            <p:nvPr/>
          </p:nvSpPr>
          <p:spPr bwMode="auto">
            <a:xfrm>
              <a:off x="1131" y="6693"/>
              <a:ext cx="5554"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indent="4572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eaLnBrk="0" fontAlgn="base" hangingPunct="0">
                <a:spcBef>
                  <a:spcPct val="0"/>
                </a:spcBef>
                <a:spcAft>
                  <a:spcPct val="0"/>
                </a:spcAft>
                <a:buClrTx/>
                <a:buSzTx/>
                <a:buFontTx/>
                <a:buNone/>
              </a:pPr>
              <a:r>
                <a:rPr lang="ro-RO" altLang="en-US" sz="4000" b="1" dirty="0">
                  <a:solidFill>
                    <a:srgbClr val="FFFF00"/>
                  </a:solidFill>
                  <a:latin typeface="Adobe Garamond Pro" pitchFamily="18" charset="0"/>
                  <a:ea typeface="Calibri" panose="020F0502020204030204" pitchFamily="34" charset="0"/>
                  <a:cs typeface="Times New Roman" panose="02020603050405020304" pitchFamily="18" charset="0"/>
                </a:rPr>
                <a:t>DIGITAL </a:t>
              </a:r>
              <a:r>
                <a:rPr lang="en-US" altLang="en-US" sz="4000" b="1" dirty="0">
                  <a:solidFill>
                    <a:srgbClr val="FFFF00"/>
                  </a:solidFill>
                  <a:latin typeface="Adobe Garamond Pro" pitchFamily="18" charset="0"/>
                  <a:ea typeface="Calibri" panose="020F0502020204030204" pitchFamily="34" charset="0"/>
                  <a:cs typeface="Times New Roman" panose="02020603050405020304" pitchFamily="18" charset="0"/>
                </a:rPr>
                <a:t>DOMAIN</a:t>
              </a:r>
              <a:endParaRPr lang="en-US" altLang="en-US" sz="4000" dirty="0">
                <a:solidFill>
                  <a:srgbClr val="FFFFFF"/>
                </a:solidFill>
                <a:latin typeface="Adobe Garamond Pro" pitchFamily="18" charset="0"/>
                <a:ea typeface="Calibri" panose="020F0502020204030204" pitchFamily="34" charset="0"/>
                <a:cs typeface="Times New Roman" panose="02020603050405020304" pitchFamily="18" charset="0"/>
              </a:endParaRPr>
            </a:p>
          </p:txBody>
        </p:sp>
        <p:sp>
          <p:nvSpPr>
            <p:cNvPr id="7" name="Text Box 108">
              <a:extLst>
                <a:ext uri="{FF2B5EF4-FFF2-40B4-BE49-F238E27FC236}">
                  <a16:creationId xmlns:a16="http://schemas.microsoft.com/office/drawing/2014/main" id="{2FE47715-4668-292D-69B1-473F932534A3}"/>
                </a:ext>
              </a:extLst>
            </p:cNvPr>
            <p:cNvSpPr txBox="1">
              <a:spLocks noChangeArrowheads="1"/>
            </p:cNvSpPr>
            <p:nvPr/>
          </p:nvSpPr>
          <p:spPr bwMode="auto">
            <a:xfrm>
              <a:off x="1131" y="5666"/>
              <a:ext cx="555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indent="4572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eaLnBrk="0" fontAlgn="base" hangingPunct="0">
                <a:spcBef>
                  <a:spcPct val="0"/>
                </a:spcBef>
                <a:spcAft>
                  <a:spcPct val="0"/>
                </a:spcAft>
                <a:buClrTx/>
                <a:buSzTx/>
                <a:buFontTx/>
                <a:buNone/>
              </a:pPr>
              <a:r>
                <a:rPr lang="ro-RO" altLang="en-US" sz="4000" b="1">
                  <a:solidFill>
                    <a:srgbClr val="FFFF00"/>
                  </a:solidFill>
                  <a:latin typeface="Adobe Garamond Pro" pitchFamily="18" charset="0"/>
                  <a:ea typeface="Calibri" panose="020F0502020204030204" pitchFamily="34" charset="0"/>
                  <a:cs typeface="Times New Roman" panose="02020603050405020304" pitchFamily="18" charset="0"/>
                </a:rPr>
                <a:t>COGNITIVE DOMAIN</a:t>
              </a:r>
              <a:endParaRPr lang="ro-RO" altLang="en-US" sz="4000">
                <a:solidFill>
                  <a:srgbClr val="FFFF00"/>
                </a:solidFill>
                <a:latin typeface="Adobe Garamond Pro" pitchFamily="18" charset="0"/>
                <a:ea typeface="Calibri" panose="020F0502020204030204" pitchFamily="34" charset="0"/>
                <a:cs typeface="Times New Roman" panose="02020603050405020304" pitchFamily="18" charset="0"/>
              </a:endParaRPr>
            </a:p>
          </p:txBody>
        </p:sp>
      </p:grpSp>
      <p:sp>
        <p:nvSpPr>
          <p:cNvPr id="2" name="Date Placeholder 1">
            <a:extLst>
              <a:ext uri="{FF2B5EF4-FFF2-40B4-BE49-F238E27FC236}">
                <a16:creationId xmlns:a16="http://schemas.microsoft.com/office/drawing/2014/main" id="{FCA1B671-EAE6-0DF0-40C8-BCFB0BAE2AEF}"/>
              </a:ext>
            </a:extLst>
          </p:cNvPr>
          <p:cNvSpPr>
            <a:spLocks noGrp="1"/>
          </p:cNvSpPr>
          <p:nvPr>
            <p:ph type="dt" sz="half" idx="10"/>
          </p:nvPr>
        </p:nvSpPr>
        <p:spPr/>
        <p:txBody>
          <a:bodyPr/>
          <a:lstStyle/>
          <a:p>
            <a:fld id="{0161D7ED-D23B-448B-801D-67D39FD9DAE8}" type="datetime3">
              <a:rPr lang="en-US" altLang="zh-CN" smtClean="0"/>
              <a:t>23 December 2022</a:t>
            </a:fld>
            <a:endParaRPr lang="zh-CN" altLang="en-US"/>
          </a:p>
        </p:txBody>
      </p:sp>
      <p:sp>
        <p:nvSpPr>
          <p:cNvPr id="11" name="Slide Number Placeholder 10">
            <a:extLst>
              <a:ext uri="{FF2B5EF4-FFF2-40B4-BE49-F238E27FC236}">
                <a16:creationId xmlns:a16="http://schemas.microsoft.com/office/drawing/2014/main" id="{1F83198B-8D30-3091-AC6A-ED746C544232}"/>
              </a:ext>
            </a:extLst>
          </p:cNvPr>
          <p:cNvSpPr>
            <a:spLocks noGrp="1"/>
          </p:cNvSpPr>
          <p:nvPr>
            <p:ph type="sldNum" sz="quarter" idx="12"/>
          </p:nvPr>
        </p:nvSpPr>
        <p:spPr/>
        <p:txBody>
          <a:bodyPr/>
          <a:lstStyle/>
          <a:p>
            <a:fld id="{0C913308-F349-4B6D-A68A-DD1791B4A57B}" type="slidenum">
              <a:rPr lang="zh-CN" altLang="en-US" smtClean="0"/>
              <a:t>27</a:t>
            </a:fld>
            <a:endParaRPr lang="zh-CN" altLang="en-US"/>
          </a:p>
        </p:txBody>
      </p:sp>
    </p:spTree>
    <p:custDataLst>
      <p:tags r:id="rId1"/>
    </p:custDataLst>
    <p:extLst>
      <p:ext uri="{BB962C8B-B14F-4D97-AF65-F5344CB8AC3E}">
        <p14:creationId xmlns:p14="http://schemas.microsoft.com/office/powerpoint/2010/main" val="8126583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pic>
        <p:nvPicPr>
          <p:cNvPr id="2" name="Picture 1">
            <a:extLst>
              <a:ext uri="{FF2B5EF4-FFF2-40B4-BE49-F238E27FC236}">
                <a16:creationId xmlns:a16="http://schemas.microsoft.com/office/drawing/2014/main" id="{A3302B67-D2AD-D55E-87A4-48961E97EB9D}"/>
              </a:ext>
            </a:extLst>
          </p:cNvPr>
          <p:cNvPicPr>
            <a:picLocks noChangeAspect="1"/>
          </p:cNvPicPr>
          <p:nvPr/>
        </p:nvPicPr>
        <p:blipFill>
          <a:blip r:embed="rId4"/>
          <a:stretch>
            <a:fillRect/>
          </a:stretch>
        </p:blipFill>
        <p:spPr>
          <a:xfrm>
            <a:off x="16565" y="1623966"/>
            <a:ext cx="8967993" cy="1792379"/>
          </a:xfrm>
          <a:prstGeom prst="rect">
            <a:avLst/>
          </a:prstGeom>
        </p:spPr>
      </p:pic>
      <p:sp>
        <p:nvSpPr>
          <p:cNvPr id="3" name="Date Placeholder 2">
            <a:extLst>
              <a:ext uri="{FF2B5EF4-FFF2-40B4-BE49-F238E27FC236}">
                <a16:creationId xmlns:a16="http://schemas.microsoft.com/office/drawing/2014/main" id="{975F675A-13F8-1148-13F3-9A076AD9E817}"/>
              </a:ext>
            </a:extLst>
          </p:cNvPr>
          <p:cNvSpPr>
            <a:spLocks noGrp="1"/>
          </p:cNvSpPr>
          <p:nvPr>
            <p:ph type="dt" sz="half" idx="10"/>
          </p:nvPr>
        </p:nvSpPr>
        <p:spPr/>
        <p:txBody>
          <a:bodyPr/>
          <a:lstStyle/>
          <a:p>
            <a:fld id="{9E2F97D4-9382-41C3-909B-F0A94406C0CB}"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EE5E4667-FECE-FC04-2C84-DCFF70C3C04B}"/>
              </a:ext>
            </a:extLst>
          </p:cNvPr>
          <p:cNvSpPr>
            <a:spLocks noGrp="1"/>
          </p:cNvSpPr>
          <p:nvPr>
            <p:ph type="sldNum" sz="quarter" idx="12"/>
          </p:nvPr>
        </p:nvSpPr>
        <p:spPr/>
        <p:txBody>
          <a:bodyPr/>
          <a:lstStyle/>
          <a:p>
            <a:fld id="{0C913308-F349-4B6D-A68A-DD1791B4A57B}" type="slidenum">
              <a:rPr lang="zh-CN" altLang="en-US" smtClean="0"/>
              <a:t>28</a:t>
            </a:fld>
            <a:endParaRPr lang="zh-CN" altLang="en-US"/>
          </a:p>
        </p:txBody>
      </p:sp>
    </p:spTree>
    <p:custDataLst>
      <p:tags r:id="rId1"/>
    </p:custDataLst>
    <p:extLst>
      <p:ext uri="{BB962C8B-B14F-4D97-AF65-F5344CB8AC3E}">
        <p14:creationId xmlns:p14="http://schemas.microsoft.com/office/powerpoint/2010/main" val="12728800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pic>
        <p:nvPicPr>
          <p:cNvPr id="3" name="Picture 2">
            <a:extLst>
              <a:ext uri="{FF2B5EF4-FFF2-40B4-BE49-F238E27FC236}">
                <a16:creationId xmlns:a16="http://schemas.microsoft.com/office/drawing/2014/main" id="{E8CF0D21-D693-253C-27B2-0408A446A6C6}"/>
              </a:ext>
            </a:extLst>
          </p:cNvPr>
          <p:cNvPicPr>
            <a:picLocks noChangeAspect="1"/>
          </p:cNvPicPr>
          <p:nvPr/>
        </p:nvPicPr>
        <p:blipFill>
          <a:blip r:embed="rId4"/>
          <a:stretch>
            <a:fillRect/>
          </a:stretch>
        </p:blipFill>
        <p:spPr>
          <a:xfrm>
            <a:off x="1262002" y="-15130"/>
            <a:ext cx="6477119" cy="4538301"/>
          </a:xfrm>
          <a:prstGeom prst="rect">
            <a:avLst/>
          </a:prstGeom>
        </p:spPr>
      </p:pic>
      <p:sp>
        <p:nvSpPr>
          <p:cNvPr id="2" name="Date Placeholder 1">
            <a:extLst>
              <a:ext uri="{FF2B5EF4-FFF2-40B4-BE49-F238E27FC236}">
                <a16:creationId xmlns:a16="http://schemas.microsoft.com/office/drawing/2014/main" id="{6E78892E-BAB5-6906-C43D-BE03A2CA1F0A}"/>
              </a:ext>
            </a:extLst>
          </p:cNvPr>
          <p:cNvSpPr>
            <a:spLocks noGrp="1"/>
          </p:cNvSpPr>
          <p:nvPr>
            <p:ph type="dt" sz="half" idx="10"/>
          </p:nvPr>
        </p:nvSpPr>
        <p:spPr/>
        <p:txBody>
          <a:bodyPr/>
          <a:lstStyle/>
          <a:p>
            <a:fld id="{30DEB8A5-7C66-4760-8AD9-3183033439EA}"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6B77C316-0373-002F-E549-B184C057BF6F}"/>
              </a:ext>
            </a:extLst>
          </p:cNvPr>
          <p:cNvSpPr>
            <a:spLocks noGrp="1"/>
          </p:cNvSpPr>
          <p:nvPr>
            <p:ph type="sldNum" sz="quarter" idx="12"/>
          </p:nvPr>
        </p:nvSpPr>
        <p:spPr/>
        <p:txBody>
          <a:bodyPr/>
          <a:lstStyle/>
          <a:p>
            <a:fld id="{0C913308-F349-4B6D-A68A-DD1791B4A57B}" type="slidenum">
              <a:rPr lang="zh-CN" altLang="en-US" smtClean="0"/>
              <a:t>29</a:t>
            </a:fld>
            <a:endParaRPr lang="zh-CN" altLang="en-US"/>
          </a:p>
        </p:txBody>
      </p:sp>
    </p:spTree>
    <p:custDataLst>
      <p:tags r:id="rId1"/>
    </p:custDataLst>
    <p:extLst>
      <p:ext uri="{BB962C8B-B14F-4D97-AF65-F5344CB8AC3E}">
        <p14:creationId xmlns:p14="http://schemas.microsoft.com/office/powerpoint/2010/main" val="8760686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Administrator\桌面\新建文件夹\封面\复件 (27) 复件 4\3ea28d6d5df8d071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9" y="-8331"/>
            <a:ext cx="9021034" cy="50486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6"/>
          <p:cNvSpPr txBox="1">
            <a:spLocks noChangeArrowheads="1"/>
          </p:cNvSpPr>
          <p:nvPr/>
        </p:nvSpPr>
        <p:spPr bwMode="auto">
          <a:xfrm>
            <a:off x="1692250" y="1770832"/>
            <a:ext cx="7308875" cy="74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r>
              <a:rPr lang="en-US" altLang="zh-CN" sz="4400" dirty="0">
                <a:solidFill>
                  <a:schemeClr val="bg1"/>
                </a:solidFill>
                <a:latin typeface="+mn-lt"/>
                <a:ea typeface="+mn-ea"/>
                <a:cs typeface="+mn-ea"/>
                <a:sym typeface="+mn-lt"/>
              </a:rPr>
              <a:t>01. </a:t>
            </a:r>
            <a:r>
              <a:rPr lang="en-US" altLang="zh-CN" sz="4400" dirty="0">
                <a:solidFill>
                  <a:schemeClr val="bg1"/>
                </a:solidFill>
                <a:cs typeface="+mn-ea"/>
                <a:sym typeface="+mn-lt"/>
              </a:rPr>
              <a:t>The Industrial Age legacy</a:t>
            </a:r>
            <a:endParaRPr lang="zh-CN" altLang="en-US" sz="4400" dirty="0">
              <a:solidFill>
                <a:schemeClr val="bg1"/>
              </a:solidFill>
              <a:latin typeface="+mn-lt"/>
              <a:ea typeface="+mn-ea"/>
              <a:cs typeface="+mn-ea"/>
              <a:sym typeface="+mn-lt"/>
            </a:endParaRPr>
          </a:p>
        </p:txBody>
      </p:sp>
      <p:sp>
        <p:nvSpPr>
          <p:cNvPr id="3" name="Footer Placeholder 2">
            <a:extLst>
              <a:ext uri="{FF2B5EF4-FFF2-40B4-BE49-F238E27FC236}">
                <a16:creationId xmlns:a16="http://schemas.microsoft.com/office/drawing/2014/main" id="{56E1E6D4-BF6D-0527-5845-08358E677BDA}"/>
              </a:ext>
            </a:extLst>
          </p:cNvPr>
          <p:cNvSpPr>
            <a:spLocks noGrp="1"/>
          </p:cNvSpPr>
          <p:nvPr>
            <p:ph type="ftr" sz="quarter" idx="11"/>
          </p:nvPr>
        </p:nvSpPr>
        <p:spPr/>
        <p:txBody>
          <a:bodyPr/>
          <a:lstStyle/>
          <a:p>
            <a:r>
              <a:rPr lang="en-US" altLang="zh-CN" dirty="0">
                <a:solidFill>
                  <a:schemeClr val="bg1"/>
                </a:solidFill>
              </a:rPr>
              <a:t>Electronic Warfare</a:t>
            </a:r>
            <a:endParaRPr lang="zh-CN" altLang="en-US" dirty="0">
              <a:solidFill>
                <a:schemeClr val="bg1"/>
              </a:solidFill>
            </a:endParaRPr>
          </a:p>
        </p:txBody>
      </p:sp>
      <p:sp>
        <p:nvSpPr>
          <p:cNvPr id="2" name="Date Placeholder 1">
            <a:extLst>
              <a:ext uri="{FF2B5EF4-FFF2-40B4-BE49-F238E27FC236}">
                <a16:creationId xmlns:a16="http://schemas.microsoft.com/office/drawing/2014/main" id="{14F0E592-7D6F-66D6-BD85-D83AF8D521C5}"/>
              </a:ext>
            </a:extLst>
          </p:cNvPr>
          <p:cNvSpPr>
            <a:spLocks noGrp="1"/>
          </p:cNvSpPr>
          <p:nvPr>
            <p:ph type="dt" sz="half" idx="10"/>
          </p:nvPr>
        </p:nvSpPr>
        <p:spPr/>
        <p:txBody>
          <a:bodyPr/>
          <a:lstStyle/>
          <a:p>
            <a:fld id="{BF0404FF-7927-4805-94E5-A0C3AD5BAF2D}"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7B30E8CD-C843-7130-717A-F7AB69237D91}"/>
              </a:ext>
            </a:extLst>
          </p:cNvPr>
          <p:cNvSpPr>
            <a:spLocks noGrp="1"/>
          </p:cNvSpPr>
          <p:nvPr>
            <p:ph type="sldNum" sz="quarter" idx="12"/>
          </p:nvPr>
        </p:nvSpPr>
        <p:spPr/>
        <p:txBody>
          <a:bodyPr/>
          <a:lstStyle/>
          <a:p>
            <a:fld id="{0C913308-F349-4B6D-A68A-DD1791B4A57B}" type="slidenum">
              <a:rPr lang="zh-CN" altLang="en-US" smtClean="0"/>
              <a:t>3</a:t>
            </a:fld>
            <a:endParaRPr lang="zh-CN" altLang="en-US"/>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Administrator\桌面\新建文件夹\封面\复件 (27) 复件 4\3ea28d6d5df8d071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9" y="-8331"/>
            <a:ext cx="9021034" cy="50486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6"/>
          <p:cNvSpPr txBox="1">
            <a:spLocks noChangeArrowheads="1"/>
          </p:cNvSpPr>
          <p:nvPr/>
        </p:nvSpPr>
        <p:spPr bwMode="auto">
          <a:xfrm>
            <a:off x="1908274" y="2143411"/>
            <a:ext cx="7185536" cy="74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r>
              <a:rPr lang="en-US" altLang="zh-CN" sz="4400" dirty="0">
                <a:solidFill>
                  <a:schemeClr val="bg1"/>
                </a:solidFill>
                <a:latin typeface="+mn-lt"/>
                <a:ea typeface="+mn-ea"/>
                <a:cs typeface="+mn-ea"/>
                <a:sym typeface="+mn-lt"/>
              </a:rPr>
              <a:t>04. </a:t>
            </a:r>
            <a:r>
              <a:rPr lang="en-US" altLang="zh-CN" sz="4000" dirty="0">
                <a:solidFill>
                  <a:prstClr val="white"/>
                </a:solidFill>
                <a:latin typeface="微软雅黑"/>
                <a:ea typeface="微软雅黑"/>
                <a:cs typeface="+mn-ea"/>
                <a:sym typeface="+mn-lt"/>
              </a:rPr>
              <a:t>Network Centric Warfare</a:t>
            </a:r>
            <a:endParaRPr lang="zh-CN" altLang="en-US" sz="4000" dirty="0">
              <a:solidFill>
                <a:schemeClr val="bg1"/>
              </a:solidFill>
              <a:latin typeface="+mn-lt"/>
              <a:ea typeface="+mn-ea"/>
              <a:cs typeface="+mn-ea"/>
              <a:sym typeface="+mn-lt"/>
            </a:endParaRPr>
          </a:p>
        </p:txBody>
      </p:sp>
      <p:sp>
        <p:nvSpPr>
          <p:cNvPr id="3" name="Footer Placeholder 2">
            <a:extLst>
              <a:ext uri="{FF2B5EF4-FFF2-40B4-BE49-F238E27FC236}">
                <a16:creationId xmlns:a16="http://schemas.microsoft.com/office/drawing/2014/main" id="{56E1E6D4-BF6D-0527-5845-08358E677BDA}"/>
              </a:ext>
            </a:extLst>
          </p:cNvPr>
          <p:cNvSpPr>
            <a:spLocks noGrp="1"/>
          </p:cNvSpPr>
          <p:nvPr>
            <p:ph type="ftr" sz="quarter" idx="11"/>
          </p:nvPr>
        </p:nvSpPr>
        <p:spPr/>
        <p:txBody>
          <a:bodyPr/>
          <a:lstStyle/>
          <a:p>
            <a:r>
              <a:rPr lang="en-US" altLang="zh-CN" dirty="0">
                <a:solidFill>
                  <a:schemeClr val="bg1"/>
                </a:solidFill>
              </a:rPr>
              <a:t>Electronic Warfare</a:t>
            </a:r>
            <a:endParaRPr lang="zh-CN" altLang="en-US" dirty="0">
              <a:solidFill>
                <a:schemeClr val="bg1"/>
              </a:solidFill>
            </a:endParaRPr>
          </a:p>
        </p:txBody>
      </p:sp>
      <p:sp>
        <p:nvSpPr>
          <p:cNvPr id="2" name="Date Placeholder 1">
            <a:extLst>
              <a:ext uri="{FF2B5EF4-FFF2-40B4-BE49-F238E27FC236}">
                <a16:creationId xmlns:a16="http://schemas.microsoft.com/office/drawing/2014/main" id="{9E0C4348-A34B-396A-033F-041BF1FBAF8C}"/>
              </a:ext>
            </a:extLst>
          </p:cNvPr>
          <p:cNvSpPr>
            <a:spLocks noGrp="1"/>
          </p:cNvSpPr>
          <p:nvPr>
            <p:ph type="dt" sz="half" idx="10"/>
          </p:nvPr>
        </p:nvSpPr>
        <p:spPr/>
        <p:txBody>
          <a:bodyPr/>
          <a:lstStyle/>
          <a:p>
            <a:fld id="{E28C5973-3B00-43B6-A741-B0E459E5B6EF}"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092E711A-33DA-635E-F393-E611F61D0CAD}"/>
              </a:ext>
            </a:extLst>
          </p:cNvPr>
          <p:cNvSpPr>
            <a:spLocks noGrp="1"/>
          </p:cNvSpPr>
          <p:nvPr>
            <p:ph type="sldNum" sz="quarter" idx="12"/>
          </p:nvPr>
        </p:nvSpPr>
        <p:spPr/>
        <p:txBody>
          <a:bodyPr/>
          <a:lstStyle/>
          <a:p>
            <a:fld id="{0C913308-F349-4B6D-A68A-DD1791B4A57B}" type="slidenum">
              <a:rPr lang="zh-CN" altLang="en-US" smtClean="0"/>
              <a:t>30</a:t>
            </a:fld>
            <a:endParaRPr lang="zh-CN" altLang="en-US"/>
          </a:p>
        </p:txBody>
      </p:sp>
    </p:spTree>
    <p:extLst>
      <p:ext uri="{BB962C8B-B14F-4D97-AF65-F5344CB8AC3E}">
        <p14:creationId xmlns:p14="http://schemas.microsoft.com/office/powerpoint/2010/main" val="2368060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pic>
        <p:nvPicPr>
          <p:cNvPr id="5" name="Picture 4">
            <a:extLst>
              <a:ext uri="{FF2B5EF4-FFF2-40B4-BE49-F238E27FC236}">
                <a16:creationId xmlns:a16="http://schemas.microsoft.com/office/drawing/2014/main" id="{A393308F-A295-C252-1CD2-8966D783E906}"/>
              </a:ext>
            </a:extLst>
          </p:cNvPr>
          <p:cNvPicPr>
            <a:picLocks noChangeAspect="1"/>
          </p:cNvPicPr>
          <p:nvPr/>
        </p:nvPicPr>
        <p:blipFill>
          <a:blip r:embed="rId4"/>
          <a:stretch>
            <a:fillRect/>
          </a:stretch>
        </p:blipFill>
        <p:spPr>
          <a:xfrm>
            <a:off x="2062559" y="-1"/>
            <a:ext cx="4519338" cy="4671625"/>
          </a:xfrm>
          <a:prstGeom prst="rect">
            <a:avLst/>
          </a:prstGeom>
        </p:spPr>
      </p:pic>
      <p:sp>
        <p:nvSpPr>
          <p:cNvPr id="2" name="Date Placeholder 1">
            <a:extLst>
              <a:ext uri="{FF2B5EF4-FFF2-40B4-BE49-F238E27FC236}">
                <a16:creationId xmlns:a16="http://schemas.microsoft.com/office/drawing/2014/main" id="{1C64B4D4-3F8D-B740-9841-3D457CD2F769}"/>
              </a:ext>
            </a:extLst>
          </p:cNvPr>
          <p:cNvSpPr>
            <a:spLocks noGrp="1"/>
          </p:cNvSpPr>
          <p:nvPr>
            <p:ph type="dt" sz="half" idx="10"/>
          </p:nvPr>
        </p:nvSpPr>
        <p:spPr/>
        <p:txBody>
          <a:bodyPr/>
          <a:lstStyle/>
          <a:p>
            <a:fld id="{1D203F0B-B055-43EB-B903-85310E268580}"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A975E727-C487-BC6F-050B-D49AC0EE290F}"/>
              </a:ext>
            </a:extLst>
          </p:cNvPr>
          <p:cNvSpPr>
            <a:spLocks noGrp="1"/>
          </p:cNvSpPr>
          <p:nvPr>
            <p:ph type="sldNum" sz="quarter" idx="12"/>
          </p:nvPr>
        </p:nvSpPr>
        <p:spPr/>
        <p:txBody>
          <a:bodyPr/>
          <a:lstStyle/>
          <a:p>
            <a:fld id="{0C913308-F349-4B6D-A68A-DD1791B4A57B}" type="slidenum">
              <a:rPr lang="zh-CN" altLang="en-US" smtClean="0"/>
              <a:t>31</a:t>
            </a:fld>
            <a:endParaRPr lang="zh-CN" altLang="en-US"/>
          </a:p>
        </p:txBody>
      </p:sp>
    </p:spTree>
    <p:custDataLst>
      <p:tags r:id="rId1"/>
    </p:custDataLst>
    <p:extLst>
      <p:ext uri="{BB962C8B-B14F-4D97-AF65-F5344CB8AC3E}">
        <p14:creationId xmlns:p14="http://schemas.microsoft.com/office/powerpoint/2010/main" val="16327406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pic>
        <p:nvPicPr>
          <p:cNvPr id="4" name="Picture 3">
            <a:extLst>
              <a:ext uri="{FF2B5EF4-FFF2-40B4-BE49-F238E27FC236}">
                <a16:creationId xmlns:a16="http://schemas.microsoft.com/office/drawing/2014/main" id="{8270B5CC-D812-8562-9A98-EB0DE80A1715}"/>
              </a:ext>
            </a:extLst>
          </p:cNvPr>
          <p:cNvPicPr>
            <a:picLocks noChangeAspect="1"/>
          </p:cNvPicPr>
          <p:nvPr/>
        </p:nvPicPr>
        <p:blipFill>
          <a:blip r:embed="rId4"/>
          <a:stretch>
            <a:fillRect/>
          </a:stretch>
        </p:blipFill>
        <p:spPr>
          <a:xfrm>
            <a:off x="1397859" y="-1"/>
            <a:ext cx="6205406" cy="4671625"/>
          </a:xfrm>
          <a:prstGeom prst="rect">
            <a:avLst/>
          </a:prstGeom>
        </p:spPr>
      </p:pic>
      <p:sp>
        <p:nvSpPr>
          <p:cNvPr id="2" name="Date Placeholder 1">
            <a:extLst>
              <a:ext uri="{FF2B5EF4-FFF2-40B4-BE49-F238E27FC236}">
                <a16:creationId xmlns:a16="http://schemas.microsoft.com/office/drawing/2014/main" id="{E2E8607A-B37E-BD85-23DF-CE5AF644F769}"/>
              </a:ext>
            </a:extLst>
          </p:cNvPr>
          <p:cNvSpPr>
            <a:spLocks noGrp="1"/>
          </p:cNvSpPr>
          <p:nvPr>
            <p:ph type="dt" sz="half" idx="10"/>
          </p:nvPr>
        </p:nvSpPr>
        <p:spPr/>
        <p:txBody>
          <a:bodyPr/>
          <a:lstStyle/>
          <a:p>
            <a:fld id="{692B89BF-5564-4590-91BD-199CF3E3BFCE}"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B717161D-D6DF-4F03-23F3-C9243736EF44}"/>
              </a:ext>
            </a:extLst>
          </p:cNvPr>
          <p:cNvSpPr>
            <a:spLocks noGrp="1"/>
          </p:cNvSpPr>
          <p:nvPr>
            <p:ph type="sldNum" sz="quarter" idx="12"/>
          </p:nvPr>
        </p:nvSpPr>
        <p:spPr/>
        <p:txBody>
          <a:bodyPr/>
          <a:lstStyle/>
          <a:p>
            <a:fld id="{0C913308-F349-4B6D-A68A-DD1791B4A57B}" type="slidenum">
              <a:rPr lang="zh-CN" altLang="en-US" smtClean="0"/>
              <a:t>32</a:t>
            </a:fld>
            <a:endParaRPr lang="zh-CN" altLang="en-US"/>
          </a:p>
        </p:txBody>
      </p:sp>
    </p:spTree>
    <p:custDataLst>
      <p:tags r:id="rId1"/>
    </p:custDataLst>
    <p:extLst>
      <p:ext uri="{BB962C8B-B14F-4D97-AF65-F5344CB8AC3E}">
        <p14:creationId xmlns:p14="http://schemas.microsoft.com/office/powerpoint/2010/main" val="38582771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sp>
        <p:nvSpPr>
          <p:cNvPr id="2" name="Rectangle 2">
            <a:extLst>
              <a:ext uri="{FF2B5EF4-FFF2-40B4-BE49-F238E27FC236}">
                <a16:creationId xmlns:a16="http://schemas.microsoft.com/office/drawing/2014/main" id="{6C5C7E69-C9E8-C345-4031-144658B6FADE}"/>
              </a:ext>
            </a:extLst>
          </p:cNvPr>
          <p:cNvSpPr>
            <a:spLocks noChangeArrowheads="1"/>
          </p:cNvSpPr>
          <p:nvPr/>
        </p:nvSpPr>
        <p:spPr bwMode="auto">
          <a:xfrm>
            <a:off x="684138" y="522686"/>
            <a:ext cx="7297042" cy="399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defTabSz="914400" eaLnBrk="0" fontAlgn="base" hangingPunct="0">
              <a:spcAft>
                <a:spcPct val="0"/>
              </a:spcAft>
              <a:buClr>
                <a:srgbClr val="FFCC00"/>
              </a:buClr>
              <a:buFont typeface="Wingdings" panose="05000000000000000000" pitchFamily="2" charset="2"/>
              <a:buNone/>
            </a:pPr>
            <a:r>
              <a:rPr lang="en-US" altLang="en-US" sz="2400" dirty="0">
                <a:solidFill>
                  <a:srgbClr val="FFFFFF"/>
                </a:solidFill>
                <a:latin typeface="Adobe Garamond Pro" pitchFamily="18" charset="0"/>
              </a:rPr>
              <a:t>The network centric warfare allows for combat power to be generated by the network connections between </a:t>
            </a:r>
            <a:r>
              <a:rPr lang="en-US" altLang="en-US" sz="2400" dirty="0">
                <a:solidFill>
                  <a:srgbClr val="FFFF00"/>
                </a:solidFill>
                <a:latin typeface="Adobe Garamond Pro" pitchFamily="18" charset="0"/>
              </a:rPr>
              <a:t>sensors, command elements and shooting systems. </a:t>
            </a:r>
          </a:p>
          <a:p>
            <a:pPr algn="just" defTabSz="914400" eaLnBrk="0" fontAlgn="base" hangingPunct="0">
              <a:spcAft>
                <a:spcPct val="0"/>
              </a:spcAft>
              <a:buClr>
                <a:srgbClr val="FFCC00"/>
              </a:buClr>
              <a:buFont typeface="Wingdings" panose="05000000000000000000" pitchFamily="2" charset="2"/>
              <a:buNone/>
            </a:pPr>
            <a:endParaRPr lang="en-US" altLang="en-US" sz="2400" dirty="0">
              <a:solidFill>
                <a:srgbClr val="FFFFFF"/>
              </a:solidFill>
              <a:latin typeface="Adobe Garamond Pro" pitchFamily="18" charset="0"/>
            </a:endParaRPr>
          </a:p>
          <a:p>
            <a:pPr algn="just" defTabSz="914400" eaLnBrk="0" fontAlgn="base" hangingPunct="0">
              <a:spcAft>
                <a:spcPct val="0"/>
              </a:spcAft>
              <a:buClr>
                <a:srgbClr val="FFCC00"/>
              </a:buClr>
              <a:buFont typeface="Wingdings" panose="05000000000000000000" pitchFamily="2" charset="2"/>
              <a:buNone/>
            </a:pPr>
            <a:r>
              <a:rPr lang="en-US" altLang="en-US" sz="2400" dirty="0">
                <a:solidFill>
                  <a:srgbClr val="FFFFFF"/>
                </a:solidFill>
                <a:latin typeface="Adobe Garamond Pro" pitchFamily="18" charset="0"/>
              </a:rPr>
              <a:t>This network allows for a unitary image of the battlefield to be created and distributed to all the elements in the network, which ensures </a:t>
            </a:r>
            <a:r>
              <a:rPr lang="en-US" altLang="en-US" sz="2400" dirty="0">
                <a:solidFill>
                  <a:srgbClr val="FFFF00"/>
                </a:solidFill>
                <a:latin typeface="Adobe Garamond Pro" pitchFamily="18" charset="0"/>
              </a:rPr>
              <a:t>self-synchronization</a:t>
            </a:r>
            <a:r>
              <a:rPr lang="en-US" altLang="en-US" sz="2400" dirty="0">
                <a:solidFill>
                  <a:srgbClr val="FFFFFF"/>
                </a:solidFill>
                <a:latin typeface="Adobe Garamond Pro" pitchFamily="18" charset="0"/>
              </a:rPr>
              <a:t> between the various geographically dispersed elements for </a:t>
            </a:r>
            <a:r>
              <a:rPr lang="en-US" altLang="en-US" sz="2400" dirty="0">
                <a:solidFill>
                  <a:srgbClr val="FFFF00"/>
                </a:solidFill>
                <a:latin typeface="Adobe Garamond Pro" pitchFamily="18" charset="0"/>
              </a:rPr>
              <a:t>the intentions of the command structure </a:t>
            </a:r>
            <a:r>
              <a:rPr lang="en-US" altLang="en-US" sz="2400" dirty="0">
                <a:solidFill>
                  <a:srgbClr val="FFFFFF"/>
                </a:solidFill>
                <a:latin typeface="Adobe Garamond Pro" pitchFamily="18" charset="0"/>
              </a:rPr>
              <a:t>to be carried out.</a:t>
            </a:r>
          </a:p>
          <a:p>
            <a:pPr algn="just" defTabSz="914400" fontAlgn="base">
              <a:spcBef>
                <a:spcPct val="0"/>
              </a:spcBef>
              <a:spcAft>
                <a:spcPct val="0"/>
              </a:spcAft>
              <a:buClrTx/>
              <a:buSzTx/>
              <a:buFont typeface="Wingdings" panose="05000000000000000000" pitchFamily="2" charset="2"/>
              <a:buNone/>
            </a:pPr>
            <a:endParaRPr lang="ro-RO" altLang="en-US" sz="2800" dirty="0">
              <a:solidFill>
                <a:srgbClr val="FFFFFF"/>
              </a:solidFill>
              <a:latin typeface="Times New Roman" panose="02020603050405020304" pitchFamily="18" charset="0"/>
            </a:endParaRPr>
          </a:p>
        </p:txBody>
      </p:sp>
      <p:sp>
        <p:nvSpPr>
          <p:cNvPr id="3" name="Date Placeholder 2">
            <a:extLst>
              <a:ext uri="{FF2B5EF4-FFF2-40B4-BE49-F238E27FC236}">
                <a16:creationId xmlns:a16="http://schemas.microsoft.com/office/drawing/2014/main" id="{BF2B00C0-8F9B-A2A8-86C6-BEAE6CFF19B7}"/>
              </a:ext>
            </a:extLst>
          </p:cNvPr>
          <p:cNvSpPr>
            <a:spLocks noGrp="1"/>
          </p:cNvSpPr>
          <p:nvPr>
            <p:ph type="dt" sz="half" idx="10"/>
          </p:nvPr>
        </p:nvSpPr>
        <p:spPr/>
        <p:txBody>
          <a:bodyPr/>
          <a:lstStyle/>
          <a:p>
            <a:fld id="{80359382-1019-4C1C-A976-AFAC5BDD546D}"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73EF5752-BC72-07C3-C253-C84D3D8D0DCE}"/>
              </a:ext>
            </a:extLst>
          </p:cNvPr>
          <p:cNvSpPr>
            <a:spLocks noGrp="1"/>
          </p:cNvSpPr>
          <p:nvPr>
            <p:ph type="sldNum" sz="quarter" idx="12"/>
          </p:nvPr>
        </p:nvSpPr>
        <p:spPr/>
        <p:txBody>
          <a:bodyPr/>
          <a:lstStyle/>
          <a:p>
            <a:fld id="{0C913308-F349-4B6D-A68A-DD1791B4A57B}" type="slidenum">
              <a:rPr lang="zh-CN" altLang="en-US" smtClean="0"/>
              <a:t>33</a:t>
            </a:fld>
            <a:endParaRPr lang="zh-CN" altLang="en-US"/>
          </a:p>
        </p:txBody>
      </p:sp>
    </p:spTree>
    <p:custDataLst>
      <p:tags r:id="rId1"/>
    </p:custDataLst>
    <p:extLst>
      <p:ext uri="{BB962C8B-B14F-4D97-AF65-F5344CB8AC3E}">
        <p14:creationId xmlns:p14="http://schemas.microsoft.com/office/powerpoint/2010/main" val="11423255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sp>
        <p:nvSpPr>
          <p:cNvPr id="7" name="Content Placeholder 2">
            <a:extLst>
              <a:ext uri="{FF2B5EF4-FFF2-40B4-BE49-F238E27FC236}">
                <a16:creationId xmlns:a16="http://schemas.microsoft.com/office/drawing/2014/main" id="{C7FAC802-6A70-4289-3B4F-CC8D33AD159E}"/>
              </a:ext>
            </a:extLst>
          </p:cNvPr>
          <p:cNvSpPr txBox="1">
            <a:spLocks noChangeArrowheads="1"/>
          </p:cNvSpPr>
          <p:nvPr/>
        </p:nvSpPr>
        <p:spPr bwMode="auto">
          <a:xfrm>
            <a:off x="761999" y="287908"/>
            <a:ext cx="7477125"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defTabSz="914400">
              <a:buFont typeface="Wingdings" panose="05000000000000000000" pitchFamily="2" charset="2"/>
              <a:buNone/>
            </a:pPr>
            <a:r>
              <a:rPr lang="en-US" altLang="en-US" sz="2800" kern="0" dirty="0">
                <a:solidFill>
                  <a:schemeClr val="bg1"/>
                </a:solidFill>
                <a:effectLst/>
                <a:latin typeface="Adobe Garamond Pro" pitchFamily="18" charset="0"/>
                <a:cs typeface="Arial" panose="020B0604020202020204" pitchFamily="34" charset="0"/>
              </a:rPr>
              <a:t>Two key force capabilities needed </a:t>
            </a:r>
          </a:p>
          <a:p>
            <a:pPr marL="0" indent="0" algn="ctr" defTabSz="914400">
              <a:buFont typeface="Wingdings" panose="05000000000000000000" pitchFamily="2" charset="2"/>
              <a:buNone/>
            </a:pPr>
            <a:r>
              <a:rPr lang="en-US" altLang="en-US" sz="2800" kern="0" dirty="0">
                <a:solidFill>
                  <a:schemeClr val="bg1"/>
                </a:solidFill>
                <a:effectLst/>
                <a:latin typeface="Adobe Garamond Pro" pitchFamily="18" charset="0"/>
                <a:cs typeface="Arial" panose="020B0604020202020204" pitchFamily="34" charset="0"/>
              </a:rPr>
              <a:t>by</a:t>
            </a:r>
            <a:r>
              <a:rPr lang="ro-RO" altLang="en-US" sz="2800" kern="0" dirty="0">
                <a:solidFill>
                  <a:schemeClr val="bg1"/>
                </a:solidFill>
                <a:effectLst/>
                <a:latin typeface="Adobe Garamond Pro" pitchFamily="18" charset="0"/>
                <a:cs typeface="Arial" panose="020B0604020202020204" pitchFamily="34" charset="0"/>
              </a:rPr>
              <a:t> </a:t>
            </a:r>
            <a:r>
              <a:rPr lang="en-US" altLang="en-US" sz="2800" kern="0" dirty="0">
                <a:solidFill>
                  <a:schemeClr val="bg1"/>
                </a:solidFill>
                <a:effectLst/>
                <a:latin typeface="Adobe Garamond Pro" pitchFamily="18" charset="0"/>
                <a:cs typeface="Arial" panose="020B0604020202020204" pitchFamily="34" charset="0"/>
              </a:rPr>
              <a:t>Information Age</a:t>
            </a:r>
            <a:r>
              <a:rPr lang="ro-RO" altLang="en-US" sz="2800" kern="0" dirty="0">
                <a:solidFill>
                  <a:schemeClr val="bg1"/>
                </a:solidFill>
                <a:effectLst/>
                <a:latin typeface="Adobe Garamond Pro" pitchFamily="18" charset="0"/>
                <a:cs typeface="Arial" panose="020B0604020202020204" pitchFamily="34" charset="0"/>
              </a:rPr>
              <a:t> </a:t>
            </a:r>
            <a:r>
              <a:rPr lang="en-US" altLang="en-US" sz="2800" kern="0" dirty="0">
                <a:solidFill>
                  <a:schemeClr val="bg1"/>
                </a:solidFill>
                <a:effectLst/>
                <a:latin typeface="Adobe Garamond Pro" pitchFamily="18" charset="0"/>
                <a:cs typeface="Arial" panose="020B0604020202020204" pitchFamily="34" charset="0"/>
              </a:rPr>
              <a:t>militaries are </a:t>
            </a:r>
            <a:endParaRPr lang="ro-RO" altLang="en-US" sz="2800" kern="0" dirty="0">
              <a:solidFill>
                <a:schemeClr val="bg1"/>
              </a:solidFill>
              <a:effectLst/>
              <a:latin typeface="Adobe Garamond Pro" pitchFamily="18" charset="0"/>
              <a:cs typeface="Arial" panose="020B0604020202020204" pitchFamily="34" charset="0"/>
            </a:endParaRPr>
          </a:p>
          <a:p>
            <a:pPr marL="0" indent="0" algn="just" defTabSz="914400">
              <a:buFont typeface="Wingdings" panose="05000000000000000000" pitchFamily="2" charset="2"/>
              <a:buNone/>
            </a:pPr>
            <a:endParaRPr lang="ro-RO" altLang="en-US" sz="2800" kern="0" dirty="0">
              <a:solidFill>
                <a:schemeClr val="bg1"/>
              </a:solidFill>
              <a:effectLst/>
              <a:latin typeface="Adobe Garamond Pro" pitchFamily="18" charset="0"/>
              <a:cs typeface="Arial" panose="020B0604020202020204" pitchFamily="34" charset="0"/>
            </a:endParaRPr>
          </a:p>
          <a:p>
            <a:pPr marL="0" indent="0" algn="ctr" defTabSz="914400">
              <a:buFont typeface="Wingdings" panose="05000000000000000000" pitchFamily="2" charset="2"/>
              <a:buNone/>
            </a:pPr>
            <a:r>
              <a:rPr lang="en-US" altLang="en-US" sz="2800" kern="0" dirty="0">
                <a:solidFill>
                  <a:srgbClr val="FFFF00"/>
                </a:solidFill>
                <a:effectLst/>
                <a:latin typeface="Adobe Garamond Pro" pitchFamily="18" charset="0"/>
                <a:cs typeface="Arial" panose="020B0604020202020204" pitchFamily="34" charset="0"/>
              </a:rPr>
              <a:t>INTEROPERABILITY AND AGILITY.</a:t>
            </a:r>
            <a:r>
              <a:rPr lang="ro-RO" altLang="en-US" sz="2800" kern="0" dirty="0">
                <a:solidFill>
                  <a:srgbClr val="FFFF00"/>
                </a:solidFill>
                <a:effectLst/>
                <a:latin typeface="Adobe Garamond Pro" pitchFamily="18" charset="0"/>
                <a:cs typeface="Arial" panose="020B0604020202020204" pitchFamily="34" charset="0"/>
              </a:rPr>
              <a:t> </a:t>
            </a:r>
          </a:p>
          <a:p>
            <a:pPr marL="0" indent="0" algn="just" defTabSz="914400">
              <a:buFont typeface="Wingdings" panose="05000000000000000000" pitchFamily="2" charset="2"/>
              <a:buNone/>
            </a:pPr>
            <a:endParaRPr lang="ro-RO" altLang="en-US" sz="2800" kern="0" dirty="0">
              <a:solidFill>
                <a:schemeClr val="bg1"/>
              </a:solidFill>
              <a:effectLst/>
              <a:latin typeface="Adobe Garamond Pro" pitchFamily="18" charset="0"/>
              <a:cs typeface="Arial" panose="020B0604020202020204" pitchFamily="34" charset="0"/>
            </a:endParaRPr>
          </a:p>
          <a:p>
            <a:pPr marL="0" indent="0" algn="just" defTabSz="914400">
              <a:buFont typeface="Wingdings" panose="05000000000000000000" pitchFamily="2" charset="2"/>
              <a:buNone/>
            </a:pPr>
            <a:r>
              <a:rPr lang="en-US" altLang="en-US" sz="2800" kern="0" dirty="0">
                <a:solidFill>
                  <a:schemeClr val="bg1"/>
                </a:solidFill>
                <a:effectLst/>
                <a:latin typeface="Adobe Garamond Pro" pitchFamily="18" charset="0"/>
                <a:cs typeface="Arial" panose="020B0604020202020204" pitchFamily="34" charset="0"/>
              </a:rPr>
              <a:t>Organizations that are</a:t>
            </a:r>
            <a:r>
              <a:rPr lang="ro-RO" altLang="en-US" sz="2800" kern="0" dirty="0">
                <a:solidFill>
                  <a:schemeClr val="bg1"/>
                </a:solidFill>
                <a:effectLst/>
                <a:latin typeface="Adobe Garamond Pro" pitchFamily="18" charset="0"/>
                <a:cs typeface="Arial" panose="020B0604020202020204" pitchFamily="34" charset="0"/>
              </a:rPr>
              <a:t> </a:t>
            </a:r>
            <a:r>
              <a:rPr lang="en-US" altLang="en-US" sz="2800" kern="0" dirty="0">
                <a:solidFill>
                  <a:schemeClr val="bg1"/>
                </a:solidFill>
                <a:effectLst/>
                <a:latin typeface="Adobe Garamond Pro" pitchFamily="18" charset="0"/>
                <a:cs typeface="Arial" panose="020B0604020202020204" pitchFamily="34" charset="0"/>
              </a:rPr>
              <a:t>products of Industrial Age thinking are not well suited for</a:t>
            </a:r>
            <a:r>
              <a:rPr lang="ro-RO" altLang="en-US" sz="2800" kern="0" dirty="0">
                <a:solidFill>
                  <a:schemeClr val="bg1"/>
                </a:solidFill>
                <a:effectLst/>
                <a:latin typeface="Adobe Garamond Pro" pitchFamily="18" charset="0"/>
                <a:cs typeface="Arial" panose="020B0604020202020204" pitchFamily="34" charset="0"/>
              </a:rPr>
              <a:t> </a:t>
            </a:r>
            <a:r>
              <a:rPr lang="en-US" altLang="en-US" sz="2800" kern="0" dirty="0">
                <a:solidFill>
                  <a:schemeClr val="bg1"/>
                </a:solidFill>
                <a:effectLst/>
                <a:latin typeface="Adobe Garamond Pro" pitchFamily="18" charset="0"/>
                <a:cs typeface="Arial" panose="020B0604020202020204" pitchFamily="34" charset="0"/>
              </a:rPr>
              <a:t>significant improvements in interoperability or agility.</a:t>
            </a:r>
          </a:p>
        </p:txBody>
      </p:sp>
      <p:sp>
        <p:nvSpPr>
          <p:cNvPr id="2" name="Date Placeholder 1">
            <a:extLst>
              <a:ext uri="{FF2B5EF4-FFF2-40B4-BE49-F238E27FC236}">
                <a16:creationId xmlns:a16="http://schemas.microsoft.com/office/drawing/2014/main" id="{F7B8D775-9A9D-B040-550D-880F528295B2}"/>
              </a:ext>
            </a:extLst>
          </p:cNvPr>
          <p:cNvSpPr>
            <a:spLocks noGrp="1"/>
          </p:cNvSpPr>
          <p:nvPr>
            <p:ph type="dt" sz="half" idx="10"/>
          </p:nvPr>
        </p:nvSpPr>
        <p:spPr/>
        <p:txBody>
          <a:bodyPr/>
          <a:lstStyle/>
          <a:p>
            <a:fld id="{C47DFF87-1F50-4579-969F-DD68147CDB0E}"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A2653FF2-8A2C-69A1-AE44-5DE133F13858}"/>
              </a:ext>
            </a:extLst>
          </p:cNvPr>
          <p:cNvSpPr>
            <a:spLocks noGrp="1"/>
          </p:cNvSpPr>
          <p:nvPr>
            <p:ph type="sldNum" sz="quarter" idx="12"/>
          </p:nvPr>
        </p:nvSpPr>
        <p:spPr/>
        <p:txBody>
          <a:bodyPr/>
          <a:lstStyle/>
          <a:p>
            <a:fld id="{0C913308-F349-4B6D-A68A-DD1791B4A57B}" type="slidenum">
              <a:rPr lang="zh-CN" altLang="en-US" smtClean="0"/>
              <a:t>34</a:t>
            </a:fld>
            <a:endParaRPr lang="zh-CN" altLang="en-US"/>
          </a:p>
        </p:txBody>
      </p:sp>
    </p:spTree>
    <p:custDataLst>
      <p:tags r:id="rId1"/>
    </p:custDataLst>
    <p:extLst>
      <p:ext uri="{BB962C8B-B14F-4D97-AF65-F5344CB8AC3E}">
        <p14:creationId xmlns:p14="http://schemas.microsoft.com/office/powerpoint/2010/main" val="39972273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2181F1-9F67-2A43-D7D5-8FF7C1846E5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451" r="1" b="1"/>
          <a:stretch/>
        </p:blipFill>
        <p:spPr>
          <a:xfrm>
            <a:off x="20" y="10"/>
            <a:ext cx="9001105" cy="5040303"/>
          </a:xfrm>
          <a:prstGeom prst="rect">
            <a:avLst/>
          </a:prstGeom>
          <a:noFill/>
        </p:spPr>
      </p:pic>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pPr>
              <a:spcAft>
                <a:spcPts val="600"/>
              </a:spcAft>
            </a:pPr>
            <a:r>
              <a:rPr lang="en-US" altLang="zh-CN"/>
              <a:t>Electronic Warfare</a:t>
            </a:r>
            <a:endParaRPr lang="zh-CN" altLang="en-US"/>
          </a:p>
        </p:txBody>
      </p:sp>
      <p:sp>
        <p:nvSpPr>
          <p:cNvPr id="2" name="Date Placeholder 1">
            <a:extLst>
              <a:ext uri="{FF2B5EF4-FFF2-40B4-BE49-F238E27FC236}">
                <a16:creationId xmlns:a16="http://schemas.microsoft.com/office/drawing/2014/main" id="{51D039FD-03B2-F16F-BE00-B30EC6C0626D}"/>
              </a:ext>
            </a:extLst>
          </p:cNvPr>
          <p:cNvSpPr>
            <a:spLocks noGrp="1"/>
          </p:cNvSpPr>
          <p:nvPr>
            <p:ph type="dt" sz="half" idx="10"/>
          </p:nvPr>
        </p:nvSpPr>
        <p:spPr/>
        <p:txBody>
          <a:bodyPr/>
          <a:lstStyle/>
          <a:p>
            <a:fld id="{07B9EDC5-AD8F-4DC4-B2AB-429A033B8C3C}"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FB7197F0-F41F-F4D4-2D31-453260FA7A65}"/>
              </a:ext>
            </a:extLst>
          </p:cNvPr>
          <p:cNvSpPr>
            <a:spLocks noGrp="1"/>
          </p:cNvSpPr>
          <p:nvPr>
            <p:ph type="sldNum" sz="quarter" idx="12"/>
          </p:nvPr>
        </p:nvSpPr>
        <p:spPr/>
        <p:txBody>
          <a:bodyPr/>
          <a:lstStyle/>
          <a:p>
            <a:fld id="{0C913308-F349-4B6D-A68A-DD1791B4A57B}" type="slidenum">
              <a:rPr lang="zh-CN" altLang="en-US" smtClean="0"/>
              <a:t>35</a:t>
            </a:fld>
            <a:endParaRPr lang="zh-CN" altLang="en-US"/>
          </a:p>
        </p:txBody>
      </p:sp>
    </p:spTree>
    <p:custDataLst>
      <p:tags r:id="rId1"/>
    </p:custDataLst>
    <p:extLst>
      <p:ext uri="{BB962C8B-B14F-4D97-AF65-F5344CB8AC3E}">
        <p14:creationId xmlns:p14="http://schemas.microsoft.com/office/powerpoint/2010/main" val="3328461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D7466D3C-0576-474F-03A6-F80FC7C79925}"/>
              </a:ext>
            </a:extLst>
          </p:cNvPr>
          <p:cNvPicPr>
            <a:picLocks noChangeAspect="1"/>
          </p:cNvPicPr>
          <p:nvPr/>
        </p:nvPicPr>
        <p:blipFill>
          <a:blip r:embed="rId4"/>
          <a:stretch>
            <a:fillRect/>
          </a:stretch>
        </p:blipFill>
        <p:spPr>
          <a:xfrm>
            <a:off x="1205973" y="49213"/>
            <a:ext cx="6521011" cy="4890761"/>
          </a:xfrm>
          <a:prstGeom prst="rect">
            <a:avLst/>
          </a:prstGeom>
          <a:noFill/>
        </p:spPr>
      </p:pic>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pPr>
              <a:spcAft>
                <a:spcPts val="600"/>
              </a:spcAft>
            </a:pPr>
            <a:r>
              <a:rPr lang="en-US" altLang="zh-CN"/>
              <a:t>Electronic Warfare</a:t>
            </a:r>
            <a:endParaRPr lang="zh-CN" altLang="en-US"/>
          </a:p>
        </p:txBody>
      </p:sp>
      <p:sp>
        <p:nvSpPr>
          <p:cNvPr id="3" name="Date Placeholder 2">
            <a:extLst>
              <a:ext uri="{FF2B5EF4-FFF2-40B4-BE49-F238E27FC236}">
                <a16:creationId xmlns:a16="http://schemas.microsoft.com/office/drawing/2014/main" id="{5F1C0B55-F931-CE0B-9581-1D5D5A98C896}"/>
              </a:ext>
            </a:extLst>
          </p:cNvPr>
          <p:cNvSpPr>
            <a:spLocks noGrp="1"/>
          </p:cNvSpPr>
          <p:nvPr>
            <p:ph type="dt" sz="half" idx="10"/>
          </p:nvPr>
        </p:nvSpPr>
        <p:spPr/>
        <p:txBody>
          <a:bodyPr/>
          <a:lstStyle/>
          <a:p>
            <a:fld id="{86A94CD2-14BC-4B89-88AC-AFE93B191DB7}"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C7CEFBB7-F441-5FB2-DBE3-6AFDBA442519}"/>
              </a:ext>
            </a:extLst>
          </p:cNvPr>
          <p:cNvSpPr>
            <a:spLocks noGrp="1"/>
          </p:cNvSpPr>
          <p:nvPr>
            <p:ph type="sldNum" sz="quarter" idx="12"/>
          </p:nvPr>
        </p:nvSpPr>
        <p:spPr/>
        <p:txBody>
          <a:bodyPr/>
          <a:lstStyle/>
          <a:p>
            <a:fld id="{0C913308-F349-4B6D-A68A-DD1791B4A57B}" type="slidenum">
              <a:rPr lang="zh-CN" altLang="en-US" smtClean="0"/>
              <a:t>36</a:t>
            </a:fld>
            <a:endParaRPr lang="zh-CN" altLang="en-US"/>
          </a:p>
        </p:txBody>
      </p:sp>
    </p:spTree>
    <p:custDataLst>
      <p:tags r:id="rId1"/>
    </p:custDataLst>
    <p:extLst>
      <p:ext uri="{BB962C8B-B14F-4D97-AF65-F5344CB8AC3E}">
        <p14:creationId xmlns:p14="http://schemas.microsoft.com/office/powerpoint/2010/main" val="12228683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桌面\新建文件夹\封面\复件 (27) 复件 4\3ea28d6d5df8d071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4"/>
            <a:ext cx="8975367" cy="50486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6"/>
          <p:cNvSpPr txBox="1">
            <a:spLocks noChangeArrowheads="1"/>
          </p:cNvSpPr>
          <p:nvPr/>
        </p:nvSpPr>
        <p:spPr bwMode="auto">
          <a:xfrm>
            <a:off x="3513843" y="1724475"/>
            <a:ext cx="4608512" cy="108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lvl1pPr>
              <a:defRPr>
                <a:solidFill>
                  <a:schemeClr val="tx1"/>
                </a:solidFill>
                <a:latin typeface="Lato Light"/>
                <a:ea typeface="MS PGothic" panose="020B0600070205080204" pitchFamily="34" charset="-128"/>
              </a:defRPr>
            </a:lvl1pPr>
            <a:lvl2pPr marL="742950" indent="-285750">
              <a:defRPr>
                <a:solidFill>
                  <a:schemeClr val="tx1"/>
                </a:solidFill>
                <a:latin typeface="Lato Light"/>
                <a:ea typeface="MS PGothic" panose="020B0600070205080204" pitchFamily="34" charset="-128"/>
              </a:defRPr>
            </a:lvl2pPr>
            <a:lvl3pPr marL="1143000" indent="-228600">
              <a:defRPr>
                <a:solidFill>
                  <a:schemeClr val="tx1"/>
                </a:solidFill>
                <a:latin typeface="Lato Light"/>
                <a:ea typeface="MS PGothic" panose="020B0600070205080204" pitchFamily="34" charset="-128"/>
              </a:defRPr>
            </a:lvl3pPr>
            <a:lvl4pPr marL="1600200" indent="-228600">
              <a:defRPr>
                <a:solidFill>
                  <a:schemeClr val="tx1"/>
                </a:solidFill>
                <a:latin typeface="Lato Light"/>
                <a:ea typeface="MS PGothic" panose="020B0600070205080204" pitchFamily="34" charset="-128"/>
              </a:defRPr>
            </a:lvl4pPr>
            <a:lvl5pPr marL="2057400" indent="-228600">
              <a:defRPr>
                <a:solidFill>
                  <a:schemeClr val="tx1"/>
                </a:solidFill>
                <a:latin typeface="Lato Light"/>
                <a:ea typeface="MS PGothic" panose="020B0600070205080204"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gn="r"/>
            <a:r>
              <a:rPr lang="en-US" altLang="zh-CN" sz="6600" b="1" dirty="0">
                <a:solidFill>
                  <a:prstClr val="white"/>
                </a:solidFill>
                <a:latin typeface="微软雅黑"/>
                <a:ea typeface="微软雅黑"/>
                <a:cs typeface="+mn-ea"/>
                <a:sym typeface="+mn-lt"/>
              </a:rPr>
              <a:t>Thanks </a:t>
            </a:r>
            <a:endParaRPr lang="zh-CN" altLang="en-US" sz="6600" b="1" dirty="0">
              <a:solidFill>
                <a:prstClr val="white"/>
              </a:solidFill>
              <a:latin typeface="微软雅黑"/>
              <a:ea typeface="微软雅黑"/>
              <a:cs typeface="+mn-ea"/>
              <a:sym typeface="+mn-lt"/>
            </a:endParaRPr>
          </a:p>
        </p:txBody>
      </p:sp>
      <p:cxnSp>
        <p:nvCxnSpPr>
          <p:cNvPr id="5" name="直接连接符 4"/>
          <p:cNvCxnSpPr/>
          <p:nvPr/>
        </p:nvCxnSpPr>
        <p:spPr>
          <a:xfrm>
            <a:off x="7452890" y="2808188"/>
            <a:ext cx="648072" cy="0"/>
          </a:xfrm>
          <a:prstGeom prst="line">
            <a:avLst/>
          </a:prstGeom>
          <a:ln w="25400">
            <a:solidFill>
              <a:srgbClr val="03B2F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FDB3319-5394-9352-63F4-4A4965F13B17}"/>
              </a:ext>
            </a:extLst>
          </p:cNvPr>
          <p:cNvSpPr>
            <a:spLocks noGrp="1"/>
          </p:cNvSpPr>
          <p:nvPr>
            <p:ph type="ftr" sz="quarter" idx="11"/>
          </p:nvPr>
        </p:nvSpPr>
        <p:spPr/>
        <p:txBody>
          <a:bodyPr/>
          <a:lstStyle/>
          <a:p>
            <a:r>
              <a:rPr lang="en-US" altLang="zh-CN"/>
              <a:t>Electronic Warfare</a:t>
            </a:r>
            <a:endParaRPr lang="zh-CN" altLang="en-US"/>
          </a:p>
        </p:txBody>
      </p:sp>
      <p:sp>
        <p:nvSpPr>
          <p:cNvPr id="2" name="Date Placeholder 1">
            <a:extLst>
              <a:ext uri="{FF2B5EF4-FFF2-40B4-BE49-F238E27FC236}">
                <a16:creationId xmlns:a16="http://schemas.microsoft.com/office/drawing/2014/main" id="{FB1B3F27-BF67-D194-F030-A4B84457AE94}"/>
              </a:ext>
            </a:extLst>
          </p:cNvPr>
          <p:cNvSpPr>
            <a:spLocks noGrp="1"/>
          </p:cNvSpPr>
          <p:nvPr>
            <p:ph type="dt" sz="half" idx="10"/>
          </p:nvPr>
        </p:nvSpPr>
        <p:spPr/>
        <p:txBody>
          <a:bodyPr/>
          <a:lstStyle/>
          <a:p>
            <a:fld id="{4FCC1A4E-F627-4E37-9809-BBD8F580F1C4}" type="datetime3">
              <a:rPr lang="en-US" altLang="zh-CN" smtClean="0"/>
              <a:t>23 December 2022</a:t>
            </a:fld>
            <a:endParaRPr lang="zh-CN" altLang="en-US"/>
          </a:p>
        </p:txBody>
      </p:sp>
      <p:sp>
        <p:nvSpPr>
          <p:cNvPr id="4" name="Slide Number Placeholder 3">
            <a:extLst>
              <a:ext uri="{FF2B5EF4-FFF2-40B4-BE49-F238E27FC236}">
                <a16:creationId xmlns:a16="http://schemas.microsoft.com/office/drawing/2014/main" id="{193F21D3-1AF6-2FE9-C255-171C0BD267EC}"/>
              </a:ext>
            </a:extLst>
          </p:cNvPr>
          <p:cNvSpPr>
            <a:spLocks noGrp="1"/>
          </p:cNvSpPr>
          <p:nvPr>
            <p:ph type="sldNum" sz="quarter" idx="12"/>
          </p:nvPr>
        </p:nvSpPr>
        <p:spPr/>
        <p:txBody>
          <a:bodyPr/>
          <a:lstStyle/>
          <a:p>
            <a:fld id="{0C913308-F349-4B6D-A68A-DD1791B4A57B}" type="slidenum">
              <a:rPr lang="zh-CN" altLang="en-US" smtClean="0"/>
              <a:t>37</a:t>
            </a:fld>
            <a:endParaRPr lang="zh-CN" altLang="en-US"/>
          </a:p>
        </p:txBody>
      </p:sp>
    </p:spTree>
    <p:extLst>
      <p:ext uri="{BB962C8B-B14F-4D97-AF65-F5344CB8AC3E}">
        <p14:creationId xmlns:p14="http://schemas.microsoft.com/office/powerpoint/2010/main" val="32191462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2527" objId="1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sp>
        <p:nvSpPr>
          <p:cNvPr id="33" name="Content Placeholder 2">
            <a:extLst>
              <a:ext uri="{FF2B5EF4-FFF2-40B4-BE49-F238E27FC236}">
                <a16:creationId xmlns:a16="http://schemas.microsoft.com/office/drawing/2014/main" id="{9EEA1075-6016-CED1-0A78-457594B5D5AF}"/>
              </a:ext>
            </a:extLst>
          </p:cNvPr>
          <p:cNvSpPr txBox="1">
            <a:spLocks/>
          </p:cNvSpPr>
          <p:nvPr/>
        </p:nvSpPr>
        <p:spPr bwMode="auto">
          <a:xfrm>
            <a:off x="1899297" y="503932"/>
            <a:ext cx="560164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defTabSz="914400" eaLnBrk="1" hangingPunct="1">
              <a:buNone/>
              <a:defRPr/>
            </a:pPr>
            <a:r>
              <a:rPr lang="en-US" sz="2000" kern="0" dirty="0">
                <a:solidFill>
                  <a:schemeClr val="bg1"/>
                </a:solidFill>
                <a:effectLst/>
                <a:latin typeface="Adobe Garamond Pro" pitchFamily="18" charset="0"/>
              </a:rPr>
              <a:t>Command includes </a:t>
            </a:r>
          </a:p>
          <a:p>
            <a:pPr marL="0" indent="0" algn="ctr" defTabSz="914400" eaLnBrk="1" hangingPunct="1">
              <a:buNone/>
              <a:defRPr/>
            </a:pPr>
            <a:r>
              <a:rPr lang="en-US" sz="2000" kern="0" dirty="0">
                <a:solidFill>
                  <a:schemeClr val="bg1"/>
                </a:solidFill>
                <a:effectLst/>
                <a:latin typeface="Adobe Garamond Pro" pitchFamily="18" charset="0"/>
              </a:rPr>
              <a:t>		</a:t>
            </a:r>
            <a:r>
              <a:rPr lang="en-US" sz="2000" kern="0" dirty="0">
                <a:solidFill>
                  <a:srgbClr val="FFFF00"/>
                </a:solidFill>
                <a:effectLst/>
                <a:latin typeface="Adobe Garamond Pro" pitchFamily="18" charset="0"/>
              </a:rPr>
              <a:t>the authority and responsibility </a:t>
            </a:r>
          </a:p>
          <a:p>
            <a:pPr marL="0" indent="0" algn="ctr" defTabSz="914400" eaLnBrk="1" hangingPunct="1">
              <a:buNone/>
              <a:defRPr/>
            </a:pPr>
            <a:r>
              <a:rPr lang="en-US" sz="2000" kern="0" dirty="0">
                <a:solidFill>
                  <a:schemeClr val="bg1"/>
                </a:solidFill>
                <a:effectLst/>
                <a:latin typeface="Adobe Garamond Pro" pitchFamily="18" charset="0"/>
              </a:rPr>
              <a:t>for effectively using available resources and for planning the employment of organizing, directing, coordinating and controlling military forces </a:t>
            </a:r>
          </a:p>
          <a:p>
            <a:pPr marL="0" indent="0" algn="ctr" defTabSz="914400" eaLnBrk="1" hangingPunct="1">
              <a:buNone/>
              <a:defRPr/>
            </a:pPr>
            <a:r>
              <a:rPr lang="en-US" sz="2000" kern="0" dirty="0">
                <a:solidFill>
                  <a:schemeClr val="bg1"/>
                </a:solidFill>
                <a:effectLst/>
                <a:latin typeface="Adobe Garamond Pro" pitchFamily="18" charset="0"/>
              </a:rPr>
              <a:t>	</a:t>
            </a:r>
            <a:r>
              <a:rPr lang="en-US" sz="2000" kern="0" dirty="0">
                <a:solidFill>
                  <a:srgbClr val="FFFF00"/>
                </a:solidFill>
                <a:effectLst/>
                <a:latin typeface="Adobe Garamond Pro" pitchFamily="18" charset="0"/>
              </a:rPr>
              <a:t>for the accomplishment of assigned missions</a:t>
            </a:r>
            <a:r>
              <a:rPr lang="en-US" sz="2000" kern="0" dirty="0">
                <a:solidFill>
                  <a:schemeClr val="bg1"/>
                </a:solidFill>
                <a:effectLst/>
                <a:latin typeface="Adobe Garamond Pro" pitchFamily="18" charset="0"/>
              </a:rPr>
              <a:t>. </a:t>
            </a:r>
          </a:p>
          <a:p>
            <a:pPr marL="0" indent="0" algn="ctr" defTabSz="914400" eaLnBrk="1" hangingPunct="1">
              <a:buNone/>
              <a:defRPr/>
            </a:pPr>
            <a:r>
              <a:rPr lang="en-US" sz="2000" kern="0" dirty="0">
                <a:solidFill>
                  <a:schemeClr val="bg1"/>
                </a:solidFill>
                <a:effectLst/>
                <a:latin typeface="Adobe Garamond Pro" pitchFamily="18" charset="0"/>
              </a:rPr>
              <a:t>It also includes responsibility for health, welfare, morale and discipline of assigned personnel.</a:t>
            </a:r>
          </a:p>
          <a:p>
            <a:pPr marL="0" indent="0" algn="ctr" defTabSz="914400" eaLnBrk="1" hangingPunct="1">
              <a:buNone/>
              <a:defRPr/>
            </a:pPr>
            <a:r>
              <a:rPr lang="en-US" sz="2000" kern="0" dirty="0">
                <a:solidFill>
                  <a:schemeClr val="bg1"/>
                </a:solidFill>
                <a:effectLst/>
                <a:latin typeface="Adobe Garamond Pro" pitchFamily="18" charset="0"/>
              </a:rPr>
              <a:t>This definition subsumes control as a part of command.</a:t>
            </a:r>
          </a:p>
        </p:txBody>
      </p:sp>
      <p:sp>
        <p:nvSpPr>
          <p:cNvPr id="2" name="Date Placeholder 1">
            <a:extLst>
              <a:ext uri="{FF2B5EF4-FFF2-40B4-BE49-F238E27FC236}">
                <a16:creationId xmlns:a16="http://schemas.microsoft.com/office/drawing/2014/main" id="{C1AB993F-6F61-45CD-ED00-EE831D73EB8F}"/>
              </a:ext>
            </a:extLst>
          </p:cNvPr>
          <p:cNvSpPr>
            <a:spLocks noGrp="1"/>
          </p:cNvSpPr>
          <p:nvPr>
            <p:ph type="dt" sz="half" idx="10"/>
          </p:nvPr>
        </p:nvSpPr>
        <p:spPr/>
        <p:txBody>
          <a:bodyPr/>
          <a:lstStyle/>
          <a:p>
            <a:fld id="{F426AE3C-CAE1-4D26-A935-FFB156391AD1}"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20B9200F-74EF-B454-E17C-34071EA01BF6}"/>
              </a:ext>
            </a:extLst>
          </p:cNvPr>
          <p:cNvSpPr>
            <a:spLocks noGrp="1"/>
          </p:cNvSpPr>
          <p:nvPr>
            <p:ph type="sldNum" sz="quarter" idx="12"/>
          </p:nvPr>
        </p:nvSpPr>
        <p:spPr/>
        <p:txBody>
          <a:bodyPr/>
          <a:lstStyle/>
          <a:p>
            <a:fld id="{0C913308-F349-4B6D-A68A-DD1791B4A57B}" type="slidenum">
              <a:rPr lang="zh-CN" altLang="en-US" smtClean="0"/>
              <a:t>4</a:t>
            </a:fld>
            <a:endParaRPr lang="zh-CN" altLang="en-US"/>
          </a:p>
        </p:txBody>
      </p:sp>
    </p:spTree>
    <p:custDataLst>
      <p:tags r:id="rId1"/>
    </p:custDataLst>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4" name="Diagram 3">
            <a:extLst>
              <a:ext uri="{FF2B5EF4-FFF2-40B4-BE49-F238E27FC236}">
                <a16:creationId xmlns:a16="http://schemas.microsoft.com/office/drawing/2014/main" id="{B0CCA2FC-2AE5-4F53-5116-8A673F4B37CB}"/>
              </a:ext>
            </a:extLst>
          </p:cNvPr>
          <p:cNvGraphicFramePr/>
          <p:nvPr>
            <p:extLst>
              <p:ext uri="{D42A27DB-BD31-4B8C-83A1-F6EECF244321}">
                <p14:modId xmlns:p14="http://schemas.microsoft.com/office/powerpoint/2010/main" val="1316986144"/>
              </p:ext>
            </p:extLst>
          </p:nvPr>
        </p:nvGraphicFramePr>
        <p:xfrm>
          <a:off x="450056" y="791964"/>
          <a:ext cx="8370986" cy="33281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lowchart: Merge 1">
            <a:extLst>
              <a:ext uri="{FF2B5EF4-FFF2-40B4-BE49-F238E27FC236}">
                <a16:creationId xmlns:a16="http://schemas.microsoft.com/office/drawing/2014/main" id="{63E72C95-0066-CF74-007D-C3968F2156A6}"/>
              </a:ext>
            </a:extLst>
          </p:cNvPr>
          <p:cNvSpPr/>
          <p:nvPr/>
        </p:nvSpPr>
        <p:spPr>
          <a:xfrm rot="16200000">
            <a:off x="3964762" y="-3497155"/>
            <a:ext cx="1296144" cy="8370988"/>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r>
              <a:rPr lang="en-US" sz="2800" dirty="0">
                <a:solidFill>
                  <a:srgbClr val="FFFF00"/>
                </a:solidFill>
                <a:latin typeface="Adobe Garamond Pro" pitchFamily="18" charset="0"/>
              </a:rPr>
              <a:t>Degree of centralization</a:t>
            </a:r>
          </a:p>
        </p:txBody>
      </p:sp>
      <p:sp>
        <p:nvSpPr>
          <p:cNvPr id="3" name="Flowchart: Merge 2">
            <a:extLst>
              <a:ext uri="{FF2B5EF4-FFF2-40B4-BE49-F238E27FC236}">
                <a16:creationId xmlns:a16="http://schemas.microsoft.com/office/drawing/2014/main" id="{F24CB1BB-F06C-9FB0-87E5-5F25914ED248}"/>
              </a:ext>
            </a:extLst>
          </p:cNvPr>
          <p:cNvSpPr/>
          <p:nvPr/>
        </p:nvSpPr>
        <p:spPr>
          <a:xfrm rot="5400000">
            <a:off x="4017908" y="-289471"/>
            <a:ext cx="1296143" cy="835555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2800" dirty="0">
                <a:solidFill>
                  <a:srgbClr val="FFFF00"/>
                </a:solidFill>
                <a:latin typeface="Adobe Garamond Pro" pitchFamily="18" charset="0"/>
              </a:rPr>
              <a:t>Amount of information</a:t>
            </a:r>
          </a:p>
        </p:txBody>
      </p:sp>
      <p:sp>
        <p:nvSpPr>
          <p:cNvPr id="5" name="Date Placeholder 4">
            <a:extLst>
              <a:ext uri="{FF2B5EF4-FFF2-40B4-BE49-F238E27FC236}">
                <a16:creationId xmlns:a16="http://schemas.microsoft.com/office/drawing/2014/main" id="{6631E7E1-4B38-924F-E289-622B7DAE46CE}"/>
              </a:ext>
            </a:extLst>
          </p:cNvPr>
          <p:cNvSpPr>
            <a:spLocks noGrp="1"/>
          </p:cNvSpPr>
          <p:nvPr>
            <p:ph type="dt" sz="half" idx="10"/>
          </p:nvPr>
        </p:nvSpPr>
        <p:spPr/>
        <p:txBody>
          <a:bodyPr/>
          <a:lstStyle/>
          <a:p>
            <a:fld id="{A9A717EE-72E9-495C-9E72-A74013C07D4F}" type="datetime3">
              <a:rPr lang="en-US" altLang="zh-CN" smtClean="0"/>
              <a:t>23 December 2022</a:t>
            </a:fld>
            <a:endParaRPr lang="zh-CN" altLang="en-US"/>
          </a:p>
        </p:txBody>
      </p:sp>
      <p:sp>
        <p:nvSpPr>
          <p:cNvPr id="6" name="Slide Number Placeholder 5">
            <a:extLst>
              <a:ext uri="{FF2B5EF4-FFF2-40B4-BE49-F238E27FC236}">
                <a16:creationId xmlns:a16="http://schemas.microsoft.com/office/drawing/2014/main" id="{0CC8964D-4517-3A6A-1D2D-BC5755BDC302}"/>
              </a:ext>
            </a:extLst>
          </p:cNvPr>
          <p:cNvSpPr>
            <a:spLocks noGrp="1"/>
          </p:cNvSpPr>
          <p:nvPr>
            <p:ph type="sldNum" sz="quarter" idx="12"/>
          </p:nvPr>
        </p:nvSpPr>
        <p:spPr/>
        <p:txBody>
          <a:bodyPr/>
          <a:lstStyle/>
          <a:p>
            <a:fld id="{0C913308-F349-4B6D-A68A-DD1791B4A57B}" type="slidenum">
              <a:rPr lang="zh-CN" altLang="en-US" smtClean="0"/>
              <a:t>5</a:t>
            </a:fld>
            <a:endParaRPr lang="zh-CN" altLang="en-US"/>
          </a:p>
        </p:txBody>
      </p:sp>
    </p:spTree>
    <p:custDataLst>
      <p:tags r:id="rId1"/>
    </p:custDataLst>
    <p:extLst>
      <p:ext uri="{BB962C8B-B14F-4D97-AF65-F5344CB8AC3E}">
        <p14:creationId xmlns:p14="http://schemas.microsoft.com/office/powerpoint/2010/main" val="40048589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4" name="Diagram 3">
            <a:extLst>
              <a:ext uri="{FF2B5EF4-FFF2-40B4-BE49-F238E27FC236}">
                <a16:creationId xmlns:a16="http://schemas.microsoft.com/office/drawing/2014/main" id="{EE623460-9424-D012-8750-D68FED98812C}"/>
              </a:ext>
            </a:extLst>
          </p:cNvPr>
          <p:cNvGraphicFramePr/>
          <p:nvPr>
            <p:extLst>
              <p:ext uri="{D42A27DB-BD31-4B8C-83A1-F6EECF244321}">
                <p14:modId xmlns:p14="http://schemas.microsoft.com/office/powerpoint/2010/main" val="244902338"/>
              </p:ext>
            </p:extLst>
          </p:nvPr>
        </p:nvGraphicFramePr>
        <p:xfrm>
          <a:off x="1260202" y="35991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Date Placeholder 1">
            <a:extLst>
              <a:ext uri="{FF2B5EF4-FFF2-40B4-BE49-F238E27FC236}">
                <a16:creationId xmlns:a16="http://schemas.microsoft.com/office/drawing/2014/main" id="{FA5C76B1-2BD2-E00C-070D-E81C1D7C57BF}"/>
              </a:ext>
            </a:extLst>
          </p:cNvPr>
          <p:cNvSpPr>
            <a:spLocks noGrp="1"/>
          </p:cNvSpPr>
          <p:nvPr>
            <p:ph type="dt" sz="half" idx="10"/>
          </p:nvPr>
        </p:nvSpPr>
        <p:spPr/>
        <p:txBody>
          <a:bodyPr/>
          <a:lstStyle/>
          <a:p>
            <a:fld id="{F337C05E-19EB-43DE-887E-99B57B6AA443}"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38C310DB-7F85-F60F-651E-068C245DB4B5}"/>
              </a:ext>
            </a:extLst>
          </p:cNvPr>
          <p:cNvSpPr>
            <a:spLocks noGrp="1"/>
          </p:cNvSpPr>
          <p:nvPr>
            <p:ph type="sldNum" sz="quarter" idx="12"/>
          </p:nvPr>
        </p:nvSpPr>
        <p:spPr/>
        <p:txBody>
          <a:bodyPr/>
          <a:lstStyle/>
          <a:p>
            <a:fld id="{0C913308-F349-4B6D-A68A-DD1791B4A57B}" type="slidenum">
              <a:rPr lang="zh-CN" altLang="en-US" smtClean="0"/>
              <a:t>6</a:t>
            </a:fld>
            <a:endParaRPr lang="zh-CN" altLang="en-US"/>
          </a:p>
        </p:txBody>
      </p:sp>
    </p:spTree>
    <p:custDataLst>
      <p:tags r:id="rId1"/>
    </p:custDataLst>
    <p:extLst>
      <p:ext uri="{BB962C8B-B14F-4D97-AF65-F5344CB8AC3E}">
        <p14:creationId xmlns:p14="http://schemas.microsoft.com/office/powerpoint/2010/main" val="15377411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9" name="Diagram 8">
            <a:extLst>
              <a:ext uri="{FF2B5EF4-FFF2-40B4-BE49-F238E27FC236}">
                <a16:creationId xmlns:a16="http://schemas.microsoft.com/office/drawing/2014/main" id="{652C32BD-416A-D5B4-DD1D-BCA370D74F2E}"/>
              </a:ext>
            </a:extLst>
          </p:cNvPr>
          <p:cNvGraphicFramePr/>
          <p:nvPr>
            <p:extLst>
              <p:ext uri="{D42A27DB-BD31-4B8C-83A1-F6EECF244321}">
                <p14:modId xmlns:p14="http://schemas.microsoft.com/office/powerpoint/2010/main" val="378768406"/>
              </p:ext>
            </p:extLst>
          </p:nvPr>
        </p:nvGraphicFramePr>
        <p:xfrm>
          <a:off x="2412330" y="0"/>
          <a:ext cx="6450808" cy="4690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65441AA-F8A1-C3B1-C7AA-2C7EFA80BF52}"/>
              </a:ext>
            </a:extLst>
          </p:cNvPr>
          <p:cNvSpPr txBox="1"/>
          <p:nvPr/>
        </p:nvSpPr>
        <p:spPr>
          <a:xfrm>
            <a:off x="0" y="1191704"/>
            <a:ext cx="3570488" cy="2246769"/>
          </a:xfrm>
          <a:prstGeom prst="rect">
            <a:avLst/>
          </a:prstGeom>
          <a:noFill/>
        </p:spPr>
        <p:txBody>
          <a:bodyPr wrap="square">
            <a:sp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The principles underlying traditional command and control apply to </a:t>
            </a:r>
          </a:p>
          <a:p>
            <a:pPr algn="ctr"/>
            <a:r>
              <a:rPr lang="en-US" sz="2800" dirty="0">
                <a:solidFill>
                  <a:srgbClr val="FFFF00"/>
                </a:solidFill>
                <a:latin typeface="Times New Roman" panose="02020603050405020304" pitchFamily="18" charset="0"/>
                <a:cs typeface="Times New Roman" panose="02020603050405020304" pitchFamily="18" charset="0"/>
              </a:rPr>
              <a:t>Industrial Age warfare.</a:t>
            </a:r>
          </a:p>
        </p:txBody>
      </p:sp>
      <p:sp>
        <p:nvSpPr>
          <p:cNvPr id="2" name="Date Placeholder 1">
            <a:extLst>
              <a:ext uri="{FF2B5EF4-FFF2-40B4-BE49-F238E27FC236}">
                <a16:creationId xmlns:a16="http://schemas.microsoft.com/office/drawing/2014/main" id="{13B2D15C-E5A1-E05D-7D78-446FEBA538B6}"/>
              </a:ext>
            </a:extLst>
          </p:cNvPr>
          <p:cNvSpPr>
            <a:spLocks noGrp="1"/>
          </p:cNvSpPr>
          <p:nvPr>
            <p:ph type="dt" sz="half" idx="10"/>
          </p:nvPr>
        </p:nvSpPr>
        <p:spPr/>
        <p:txBody>
          <a:bodyPr/>
          <a:lstStyle/>
          <a:p>
            <a:fld id="{59E90A5D-FF12-4476-AF37-F548168F8CC2}"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A0399062-610A-5615-FE19-5CE640CEE4C2}"/>
              </a:ext>
            </a:extLst>
          </p:cNvPr>
          <p:cNvSpPr>
            <a:spLocks noGrp="1"/>
          </p:cNvSpPr>
          <p:nvPr>
            <p:ph type="sldNum" sz="quarter" idx="12"/>
          </p:nvPr>
        </p:nvSpPr>
        <p:spPr/>
        <p:txBody>
          <a:bodyPr/>
          <a:lstStyle/>
          <a:p>
            <a:fld id="{0C913308-F349-4B6D-A68A-DD1791B4A57B}" type="slidenum">
              <a:rPr lang="zh-CN" altLang="en-US" smtClean="0"/>
              <a:t>7</a:t>
            </a:fld>
            <a:endParaRPr lang="zh-CN" altLang="en-US"/>
          </a:p>
        </p:txBody>
      </p:sp>
    </p:spTree>
    <p:custDataLst>
      <p:tags r:id="rId1"/>
    </p:custDataLst>
    <p:extLst>
      <p:ext uri="{BB962C8B-B14F-4D97-AF65-F5344CB8AC3E}">
        <p14:creationId xmlns:p14="http://schemas.microsoft.com/office/powerpoint/2010/main" val="21990546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sp>
        <p:nvSpPr>
          <p:cNvPr id="2" name="TextBox 46">
            <a:extLst>
              <a:ext uri="{FF2B5EF4-FFF2-40B4-BE49-F238E27FC236}">
                <a16:creationId xmlns:a16="http://schemas.microsoft.com/office/drawing/2014/main" id="{6B8F02E5-125C-4B7F-2608-0E0421AAF031}"/>
              </a:ext>
            </a:extLst>
          </p:cNvPr>
          <p:cNvSpPr txBox="1">
            <a:spLocks noChangeArrowheads="1"/>
          </p:cNvSpPr>
          <p:nvPr/>
        </p:nvSpPr>
        <p:spPr bwMode="auto">
          <a:xfrm>
            <a:off x="3420442" y="0"/>
            <a:ext cx="2850356" cy="68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91" tIns="33696" rIns="67391" bIns="33696">
            <a:spAutoFit/>
          </a:bodyPr>
          <a:lstStyle>
            <a:defPPr>
              <a:defRPr lang="zh-CN"/>
            </a:defPPr>
            <a:lvl1pPr>
              <a:defRPr b="1">
                <a:solidFill>
                  <a:schemeClr val="bg1"/>
                </a:solidFill>
                <a:cs typeface="+mn-ea"/>
              </a:defRPr>
            </a:lvl1pPr>
            <a:lvl2pPr marL="742950" indent="-285750">
              <a:defRPr>
                <a:latin typeface="Lato Light"/>
                <a:ea typeface="MS PGothic" panose="020B0600070205080204" pitchFamily="34" charset="-128"/>
              </a:defRPr>
            </a:lvl2pPr>
            <a:lvl3pPr marL="1143000" indent="-228600">
              <a:defRPr>
                <a:latin typeface="Lato Light"/>
                <a:ea typeface="MS PGothic" panose="020B0600070205080204" pitchFamily="34" charset="-128"/>
              </a:defRPr>
            </a:lvl3pPr>
            <a:lvl4pPr marL="1600200" indent="-228600">
              <a:defRPr>
                <a:latin typeface="Lato Light"/>
                <a:ea typeface="MS PGothic" panose="020B0600070205080204" pitchFamily="34" charset="-128"/>
              </a:defRPr>
            </a:lvl4pPr>
            <a:lvl5pPr marL="2057400" indent="-228600">
              <a:defRPr>
                <a:latin typeface="Lato Light"/>
                <a:ea typeface="MS PGothic" panose="020B0600070205080204" pitchFamily="34" charset="-128"/>
              </a:defRPr>
            </a:lvl5pPr>
            <a:lvl6pPr marL="2514600" indent="-228600" defTabSz="912495" eaLnBrk="0" fontAlgn="base" hangingPunct="0">
              <a:spcBef>
                <a:spcPct val="0"/>
              </a:spcBef>
              <a:spcAft>
                <a:spcPct val="0"/>
              </a:spcAft>
              <a:defRPr>
                <a:latin typeface="Lato Light"/>
                <a:ea typeface="MS PGothic" panose="020B0600070205080204" pitchFamily="34" charset="-128"/>
              </a:defRPr>
            </a:lvl6pPr>
            <a:lvl7pPr marL="2971800" indent="-228600" defTabSz="912495" eaLnBrk="0" fontAlgn="base" hangingPunct="0">
              <a:spcBef>
                <a:spcPct val="0"/>
              </a:spcBef>
              <a:spcAft>
                <a:spcPct val="0"/>
              </a:spcAft>
              <a:defRPr>
                <a:latin typeface="Lato Light"/>
                <a:ea typeface="MS PGothic" panose="020B0600070205080204" pitchFamily="34" charset="-128"/>
              </a:defRPr>
            </a:lvl7pPr>
            <a:lvl8pPr marL="3429000" indent="-228600" defTabSz="912495" eaLnBrk="0" fontAlgn="base" hangingPunct="0">
              <a:spcBef>
                <a:spcPct val="0"/>
              </a:spcBef>
              <a:spcAft>
                <a:spcPct val="0"/>
              </a:spcAft>
              <a:defRPr>
                <a:latin typeface="Lato Light"/>
                <a:ea typeface="MS PGothic" panose="020B0600070205080204" pitchFamily="34" charset="-128"/>
              </a:defRPr>
            </a:lvl8pPr>
            <a:lvl9pPr marL="3886200" indent="-228600" defTabSz="912495" eaLnBrk="0" fontAlgn="base" hangingPunct="0">
              <a:spcBef>
                <a:spcPct val="0"/>
              </a:spcBef>
              <a:spcAft>
                <a:spcPct val="0"/>
              </a:spcAft>
              <a:defRPr>
                <a:latin typeface="Lato Light"/>
                <a:ea typeface="MS PGothic" panose="020B0600070205080204" pitchFamily="34" charset="-128"/>
              </a:defRPr>
            </a:lvl9pPr>
          </a:lstStyle>
          <a:p>
            <a:pPr algn="ctr"/>
            <a:r>
              <a:rPr lang="en-US" altLang="zh-CN" sz="4000" dirty="0">
                <a:sym typeface="+mn-lt"/>
              </a:rPr>
              <a:t>Hierarchy</a:t>
            </a:r>
            <a:endParaRPr lang="zh-CN" altLang="en-US" sz="4000" dirty="0">
              <a:sym typeface="+mn-lt"/>
            </a:endParaRPr>
          </a:p>
        </p:txBody>
      </p:sp>
      <p:pic>
        <p:nvPicPr>
          <p:cNvPr id="3" name="Picture 5">
            <a:extLst>
              <a:ext uri="{FF2B5EF4-FFF2-40B4-BE49-F238E27FC236}">
                <a16:creationId xmlns:a16="http://schemas.microsoft.com/office/drawing/2014/main" id="{67A467FC-7D28-F6AB-E5DD-5057D6EDC3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3766" y="667552"/>
            <a:ext cx="5264909"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43366496-AE26-6553-E8B0-89F61AF55AFE}"/>
              </a:ext>
            </a:extLst>
          </p:cNvPr>
          <p:cNvGraphicFramePr/>
          <p:nvPr>
            <p:extLst>
              <p:ext uri="{D42A27DB-BD31-4B8C-83A1-F6EECF244321}">
                <p14:modId xmlns:p14="http://schemas.microsoft.com/office/powerpoint/2010/main" val="3082111553"/>
              </p:ext>
            </p:extLst>
          </p:nvPr>
        </p:nvGraphicFramePr>
        <p:xfrm>
          <a:off x="5925741" y="356344"/>
          <a:ext cx="2850356" cy="43117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Date Placeholder 4">
            <a:extLst>
              <a:ext uri="{FF2B5EF4-FFF2-40B4-BE49-F238E27FC236}">
                <a16:creationId xmlns:a16="http://schemas.microsoft.com/office/drawing/2014/main" id="{86119741-98C2-E94F-9DDE-06EC0C57DF85}"/>
              </a:ext>
            </a:extLst>
          </p:cNvPr>
          <p:cNvSpPr>
            <a:spLocks noGrp="1"/>
          </p:cNvSpPr>
          <p:nvPr>
            <p:ph type="dt" sz="half" idx="10"/>
          </p:nvPr>
        </p:nvSpPr>
        <p:spPr/>
        <p:txBody>
          <a:bodyPr/>
          <a:lstStyle/>
          <a:p>
            <a:fld id="{8780477D-7C3C-4062-B94D-63FD8B627459}" type="datetime3">
              <a:rPr lang="en-US" altLang="zh-CN" smtClean="0"/>
              <a:t>23 December 2022</a:t>
            </a:fld>
            <a:endParaRPr lang="zh-CN" altLang="en-US"/>
          </a:p>
        </p:txBody>
      </p:sp>
      <p:sp>
        <p:nvSpPr>
          <p:cNvPr id="6" name="Slide Number Placeholder 5">
            <a:extLst>
              <a:ext uri="{FF2B5EF4-FFF2-40B4-BE49-F238E27FC236}">
                <a16:creationId xmlns:a16="http://schemas.microsoft.com/office/drawing/2014/main" id="{8703427B-7EE4-07F4-3154-4D089E7DE2FF}"/>
              </a:ext>
            </a:extLst>
          </p:cNvPr>
          <p:cNvSpPr>
            <a:spLocks noGrp="1"/>
          </p:cNvSpPr>
          <p:nvPr>
            <p:ph type="sldNum" sz="quarter" idx="12"/>
          </p:nvPr>
        </p:nvSpPr>
        <p:spPr/>
        <p:txBody>
          <a:bodyPr/>
          <a:lstStyle/>
          <a:p>
            <a:fld id="{0C913308-F349-4B6D-A68A-DD1791B4A57B}" type="slidenum">
              <a:rPr lang="zh-CN" altLang="en-US" smtClean="0"/>
              <a:t>8</a:t>
            </a:fld>
            <a:endParaRPr lang="zh-CN" altLang="en-US"/>
          </a:p>
        </p:txBody>
      </p:sp>
    </p:spTree>
    <p:custDataLst>
      <p:tags r:id="rId1"/>
    </p:custDataLst>
    <p:extLst>
      <p:ext uri="{BB962C8B-B14F-4D97-AF65-F5344CB8AC3E}">
        <p14:creationId xmlns:p14="http://schemas.microsoft.com/office/powerpoint/2010/main" val="21283136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5E49D2AE-0BDF-C0A2-DDA9-FA91CE633234}"/>
              </a:ext>
            </a:extLst>
          </p:cNvPr>
          <p:cNvSpPr>
            <a:spLocks noGrp="1"/>
          </p:cNvSpPr>
          <p:nvPr>
            <p:ph type="ftr" sz="quarter" idx="11"/>
          </p:nvPr>
        </p:nvSpPr>
        <p:spPr/>
        <p:txBody>
          <a:bodyPr/>
          <a:lstStyle/>
          <a:p>
            <a:r>
              <a:rPr lang="en-US" altLang="zh-CN"/>
              <a:t>Electronic Warfare</a:t>
            </a:r>
            <a:endParaRPr lang="zh-CN" altLang="en-US"/>
          </a:p>
        </p:txBody>
      </p:sp>
      <p:graphicFrame>
        <p:nvGraphicFramePr>
          <p:cNvPr id="9" name="Diagram 8">
            <a:extLst>
              <a:ext uri="{FF2B5EF4-FFF2-40B4-BE49-F238E27FC236}">
                <a16:creationId xmlns:a16="http://schemas.microsoft.com/office/drawing/2014/main" id="{652C32BD-416A-D5B4-DD1D-BCA370D74F2E}"/>
              </a:ext>
            </a:extLst>
          </p:cNvPr>
          <p:cNvGraphicFramePr/>
          <p:nvPr>
            <p:extLst>
              <p:ext uri="{D42A27DB-BD31-4B8C-83A1-F6EECF244321}">
                <p14:modId xmlns:p14="http://schemas.microsoft.com/office/powerpoint/2010/main" val="2286779364"/>
              </p:ext>
            </p:extLst>
          </p:nvPr>
        </p:nvGraphicFramePr>
        <p:xfrm>
          <a:off x="2412330" y="0"/>
          <a:ext cx="6450808" cy="4690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65441AA-F8A1-C3B1-C7AA-2C7EFA80BF52}"/>
              </a:ext>
            </a:extLst>
          </p:cNvPr>
          <p:cNvSpPr txBox="1"/>
          <p:nvPr/>
        </p:nvSpPr>
        <p:spPr>
          <a:xfrm>
            <a:off x="0" y="1191704"/>
            <a:ext cx="3570488" cy="2246769"/>
          </a:xfrm>
          <a:prstGeom prst="rect">
            <a:avLst/>
          </a:prstGeom>
          <a:noFill/>
        </p:spPr>
        <p:txBody>
          <a:bodyPr wrap="square">
            <a:sp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The principles underlying traditional command and control apply to </a:t>
            </a:r>
          </a:p>
          <a:p>
            <a:pPr algn="ctr"/>
            <a:r>
              <a:rPr lang="en-US" sz="2800" dirty="0">
                <a:solidFill>
                  <a:srgbClr val="FFFF00"/>
                </a:solidFill>
                <a:latin typeface="Times New Roman" panose="02020603050405020304" pitchFamily="18" charset="0"/>
                <a:cs typeface="Times New Roman" panose="02020603050405020304" pitchFamily="18" charset="0"/>
              </a:rPr>
              <a:t>Industrial Age warfare.</a:t>
            </a:r>
          </a:p>
        </p:txBody>
      </p:sp>
      <p:sp>
        <p:nvSpPr>
          <p:cNvPr id="2" name="Date Placeholder 1">
            <a:extLst>
              <a:ext uri="{FF2B5EF4-FFF2-40B4-BE49-F238E27FC236}">
                <a16:creationId xmlns:a16="http://schemas.microsoft.com/office/drawing/2014/main" id="{1E683386-F255-7E45-A3C8-755ADC87E34D}"/>
              </a:ext>
            </a:extLst>
          </p:cNvPr>
          <p:cNvSpPr>
            <a:spLocks noGrp="1"/>
          </p:cNvSpPr>
          <p:nvPr>
            <p:ph type="dt" sz="half" idx="10"/>
          </p:nvPr>
        </p:nvSpPr>
        <p:spPr/>
        <p:txBody>
          <a:bodyPr/>
          <a:lstStyle/>
          <a:p>
            <a:fld id="{41391561-99BE-40FA-A68B-CEEFB8690621}" type="datetime3">
              <a:rPr lang="en-US" altLang="zh-CN" smtClean="0"/>
              <a:t>23 December 2022</a:t>
            </a:fld>
            <a:endParaRPr lang="zh-CN" altLang="en-US"/>
          </a:p>
        </p:txBody>
      </p:sp>
      <p:sp>
        <p:nvSpPr>
          <p:cNvPr id="3" name="Slide Number Placeholder 2">
            <a:extLst>
              <a:ext uri="{FF2B5EF4-FFF2-40B4-BE49-F238E27FC236}">
                <a16:creationId xmlns:a16="http://schemas.microsoft.com/office/drawing/2014/main" id="{B22EAB93-F5FD-467B-C913-9B6A158D0B8F}"/>
              </a:ext>
            </a:extLst>
          </p:cNvPr>
          <p:cNvSpPr>
            <a:spLocks noGrp="1"/>
          </p:cNvSpPr>
          <p:nvPr>
            <p:ph type="sldNum" sz="quarter" idx="12"/>
          </p:nvPr>
        </p:nvSpPr>
        <p:spPr/>
        <p:txBody>
          <a:bodyPr/>
          <a:lstStyle/>
          <a:p>
            <a:fld id="{0C913308-F349-4B6D-A68A-DD1791B4A57B}" type="slidenum">
              <a:rPr lang="zh-CN" altLang="en-US" smtClean="0"/>
              <a:t>9</a:t>
            </a:fld>
            <a:endParaRPr lang="zh-CN" altLang="en-US"/>
          </a:p>
        </p:txBody>
      </p:sp>
    </p:spTree>
    <p:custDataLst>
      <p:tags r:id="rId1"/>
    </p:custDataLst>
    <p:extLst>
      <p:ext uri="{BB962C8B-B14F-4D97-AF65-F5344CB8AC3E}">
        <p14:creationId xmlns:p14="http://schemas.microsoft.com/office/powerpoint/2010/main" val="18764541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ok11"/>
</p:tagLst>
</file>

<file path=ppt/tags/tag10.xml><?xml version="1.0" encoding="utf-8"?>
<p:tagLst xmlns:a="http://schemas.openxmlformats.org/drawingml/2006/main" xmlns:r="http://schemas.openxmlformats.org/officeDocument/2006/relationships" xmlns:p="http://schemas.openxmlformats.org/presentationml/2006/main">
  <p:tag name="TIMING" val="|1.4"/>
</p:tagLst>
</file>

<file path=ppt/tags/tag11.xml><?xml version="1.0" encoding="utf-8"?>
<p:tagLst xmlns:a="http://schemas.openxmlformats.org/drawingml/2006/main" xmlns:r="http://schemas.openxmlformats.org/officeDocument/2006/relationships" xmlns:p="http://schemas.openxmlformats.org/presentationml/2006/main">
  <p:tag name="TIMING" val="|1.4"/>
</p:tagLst>
</file>

<file path=ppt/tags/tag12.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1.4"/>
</p:tagLst>
</file>

<file path=ppt/tags/tag14.xml><?xml version="1.0" encoding="utf-8"?>
<p:tagLst xmlns:a="http://schemas.openxmlformats.org/drawingml/2006/main" xmlns:r="http://schemas.openxmlformats.org/officeDocument/2006/relationships" xmlns:p="http://schemas.openxmlformats.org/presentationml/2006/main">
  <p:tag name="TIMING" val="|1.4"/>
</p:tagLst>
</file>

<file path=ppt/tags/tag15.xml><?xml version="1.0" encoding="utf-8"?>
<p:tagLst xmlns:a="http://schemas.openxmlformats.org/drawingml/2006/main" xmlns:r="http://schemas.openxmlformats.org/officeDocument/2006/relationships" xmlns:p="http://schemas.openxmlformats.org/presentationml/2006/main">
  <p:tag name="TIMING" val="|1.4"/>
</p:tagLst>
</file>

<file path=ppt/tags/tag16.xml><?xml version="1.0" encoding="utf-8"?>
<p:tagLst xmlns:a="http://schemas.openxmlformats.org/drawingml/2006/main" xmlns:r="http://schemas.openxmlformats.org/officeDocument/2006/relationships" xmlns:p="http://schemas.openxmlformats.org/presentationml/2006/main">
  <p:tag name="TIMING" val="|1.4"/>
</p:tagLst>
</file>

<file path=ppt/tags/tag17.xml><?xml version="1.0" encoding="utf-8"?>
<p:tagLst xmlns:a="http://schemas.openxmlformats.org/drawingml/2006/main" xmlns:r="http://schemas.openxmlformats.org/officeDocument/2006/relationships" xmlns:p="http://schemas.openxmlformats.org/presentationml/2006/main">
  <p:tag name="TIMING" val="|1.4"/>
</p:tagLst>
</file>

<file path=ppt/tags/tag18.xml><?xml version="1.0" encoding="utf-8"?>
<p:tagLst xmlns:a="http://schemas.openxmlformats.org/drawingml/2006/main" xmlns:r="http://schemas.openxmlformats.org/officeDocument/2006/relationships" xmlns:p="http://schemas.openxmlformats.org/presentationml/2006/main">
  <p:tag name="TIMING" val="|1.4"/>
</p:tagLst>
</file>

<file path=ppt/tags/tag19.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20.xml><?xml version="1.0" encoding="utf-8"?>
<p:tagLst xmlns:a="http://schemas.openxmlformats.org/drawingml/2006/main" xmlns:r="http://schemas.openxmlformats.org/officeDocument/2006/relationships" xmlns:p="http://schemas.openxmlformats.org/presentationml/2006/main">
  <p:tag name="TIMING" val="|1.4"/>
</p:tagLst>
</file>

<file path=ppt/tags/tag21.xml><?xml version="1.0" encoding="utf-8"?>
<p:tagLst xmlns:a="http://schemas.openxmlformats.org/drawingml/2006/main" xmlns:r="http://schemas.openxmlformats.org/officeDocument/2006/relationships" xmlns:p="http://schemas.openxmlformats.org/presentationml/2006/main">
  <p:tag name="TIMING" val="|1.4"/>
</p:tagLst>
</file>

<file path=ppt/tags/tag22.xml><?xml version="1.0" encoding="utf-8"?>
<p:tagLst xmlns:a="http://schemas.openxmlformats.org/drawingml/2006/main" xmlns:r="http://schemas.openxmlformats.org/officeDocument/2006/relationships" xmlns:p="http://schemas.openxmlformats.org/presentationml/2006/main">
  <p:tag name="TIMING" val="|1.4"/>
</p:tagLst>
</file>

<file path=ppt/tags/tag23.xml><?xml version="1.0" encoding="utf-8"?>
<p:tagLst xmlns:a="http://schemas.openxmlformats.org/drawingml/2006/main" xmlns:r="http://schemas.openxmlformats.org/officeDocument/2006/relationships" xmlns:p="http://schemas.openxmlformats.org/presentationml/2006/main">
  <p:tag name="TIMING" val="|1.4"/>
</p:tagLst>
</file>

<file path=ppt/tags/tag24.xml><?xml version="1.0" encoding="utf-8"?>
<p:tagLst xmlns:a="http://schemas.openxmlformats.org/drawingml/2006/main" xmlns:r="http://schemas.openxmlformats.org/officeDocument/2006/relationships" xmlns:p="http://schemas.openxmlformats.org/presentationml/2006/main">
  <p:tag name="TIMING" val="|1.4"/>
</p:tagLst>
</file>

<file path=ppt/tags/tag25.xml><?xml version="1.0" encoding="utf-8"?>
<p:tagLst xmlns:a="http://schemas.openxmlformats.org/drawingml/2006/main" xmlns:r="http://schemas.openxmlformats.org/officeDocument/2006/relationships" xmlns:p="http://schemas.openxmlformats.org/presentationml/2006/main">
  <p:tag name="TIMING" val="|1.4"/>
</p:tagLst>
</file>

<file path=ppt/tags/tag26.xml><?xml version="1.0" encoding="utf-8"?>
<p:tagLst xmlns:a="http://schemas.openxmlformats.org/drawingml/2006/main" xmlns:r="http://schemas.openxmlformats.org/officeDocument/2006/relationships" xmlns:p="http://schemas.openxmlformats.org/presentationml/2006/main">
  <p:tag name="TIMING" val="|1.4"/>
</p:tagLst>
</file>

<file path=ppt/tags/tag27.xml><?xml version="1.0" encoding="utf-8"?>
<p:tagLst xmlns:a="http://schemas.openxmlformats.org/drawingml/2006/main" xmlns:r="http://schemas.openxmlformats.org/officeDocument/2006/relationships" xmlns:p="http://schemas.openxmlformats.org/presentationml/2006/main">
  <p:tag name="TIMING" val="|1.4"/>
</p:tagLst>
</file>

<file path=ppt/tags/tag28.xml><?xml version="1.0" encoding="utf-8"?>
<p:tagLst xmlns:a="http://schemas.openxmlformats.org/drawingml/2006/main" xmlns:r="http://schemas.openxmlformats.org/officeDocument/2006/relationships" xmlns:p="http://schemas.openxmlformats.org/presentationml/2006/main">
  <p:tag name="TIMING" val="|1.4"/>
</p:tagLst>
</file>

<file path=ppt/tags/tag29.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30.xml><?xml version="1.0" encoding="utf-8"?>
<p:tagLst xmlns:a="http://schemas.openxmlformats.org/drawingml/2006/main" xmlns:r="http://schemas.openxmlformats.org/officeDocument/2006/relationships" xmlns:p="http://schemas.openxmlformats.org/presentationml/2006/main">
  <p:tag name="TIMING" val="|1.4"/>
</p:tagLst>
</file>

<file path=ppt/tags/tag31.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ags/tag6.xml><?xml version="1.0" encoding="utf-8"?>
<p:tagLst xmlns:a="http://schemas.openxmlformats.org/drawingml/2006/main" xmlns:r="http://schemas.openxmlformats.org/officeDocument/2006/relationships" xmlns:p="http://schemas.openxmlformats.org/presentationml/2006/main">
  <p:tag name="TIMING" val="|1.4"/>
</p:tagLst>
</file>

<file path=ppt/tags/tag7.xml><?xml version="1.0" encoding="utf-8"?>
<p:tagLst xmlns:a="http://schemas.openxmlformats.org/drawingml/2006/main" xmlns:r="http://schemas.openxmlformats.org/officeDocument/2006/relationships" xmlns:p="http://schemas.openxmlformats.org/presentationml/2006/main">
  <p:tag name="TIMING" val="|1.4"/>
</p:tagLst>
</file>

<file path=ppt/tags/tag8.xml><?xml version="1.0" encoding="utf-8"?>
<p:tagLst xmlns:a="http://schemas.openxmlformats.org/drawingml/2006/main" xmlns:r="http://schemas.openxmlformats.org/officeDocument/2006/relationships" xmlns:p="http://schemas.openxmlformats.org/presentationml/2006/main">
  <p:tag name="TIMING" val="|1.4"/>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o5ydwm">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1740</Words>
  <Application>Microsoft Office PowerPoint</Application>
  <PresentationFormat>Custom</PresentationFormat>
  <Paragraphs>298</Paragraphs>
  <Slides>37</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等线</vt:lpstr>
      <vt:lpstr>微软雅黑</vt:lpstr>
      <vt:lpstr>Adobe Garamond Pro</vt:lpstr>
      <vt:lpstr>Arial</vt:lpstr>
      <vt:lpstr>Calibri</vt:lpstr>
      <vt:lpstr>Lato Light</vt:lpstr>
      <vt:lpstr>Times New Roman</vt:lpstr>
      <vt:lpstr>Wingdings</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Laurian Gherman</cp:lastModifiedBy>
  <cp:revision>64</cp:revision>
  <dcterms:modified xsi:type="dcterms:W3CDTF">2022-12-23T12:55:11Z</dcterms:modified>
</cp:coreProperties>
</file>